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8" r:id="rId2"/>
    <p:sldId id="260" r:id="rId3"/>
    <p:sldId id="261" r:id="rId4"/>
    <p:sldId id="284" r:id="rId5"/>
    <p:sldId id="263" r:id="rId6"/>
    <p:sldId id="259" r:id="rId7"/>
    <p:sldId id="264" r:id="rId8"/>
    <p:sldId id="265" r:id="rId9"/>
    <p:sldId id="279" r:id="rId10"/>
    <p:sldId id="285" r:id="rId11"/>
    <p:sldId id="268" r:id="rId12"/>
    <p:sldId id="269" r:id="rId13"/>
    <p:sldId id="286" r:id="rId14"/>
    <p:sldId id="283" r:id="rId15"/>
    <p:sldId id="272" r:id="rId16"/>
    <p:sldId id="273" r:id="rId17"/>
    <p:sldId id="274" r:id="rId18"/>
    <p:sldId id="275" r:id="rId19"/>
    <p:sldId id="281" r:id="rId20"/>
    <p:sldId id="282" r:id="rId21"/>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0066"/>
    <a:srgbClr val="FF6600"/>
    <a:srgbClr val="99CCFF"/>
    <a:srgbClr val="CC0099"/>
    <a:srgbClr val="0033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p:scale>
          <a:sx n="55" d="100"/>
          <a:sy n="55" d="100"/>
        </p:scale>
        <p:origin x="-1644" y="-4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7AE3D-7166-4360-911E-B83ED69CF910}" type="datetimeFigureOut">
              <a:rPr lang="es-ES" smtClean="0"/>
              <a:t>17/08/15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CE4F1-1BF7-4AE6-BA6F-551526B35145}" type="slidenum">
              <a:rPr lang="es-ES" smtClean="0"/>
              <a:t>‹Nº›</a:t>
            </a:fld>
            <a:endParaRPr lang="es-ES"/>
          </a:p>
        </p:txBody>
      </p:sp>
    </p:spTree>
    <p:extLst>
      <p:ext uri="{BB962C8B-B14F-4D97-AF65-F5344CB8AC3E}">
        <p14:creationId xmlns:p14="http://schemas.microsoft.com/office/powerpoint/2010/main" val="211943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4F4C6620-2B9B-4378-AB3B-1A3639762F88}" type="datetimeFigureOut">
              <a:rPr lang="es-VE" smtClean="0"/>
              <a:pPr/>
              <a:t>17/08/2015</a:t>
            </a:fld>
            <a:endParaRPr lang="es-VE" dirty="0"/>
          </a:p>
        </p:txBody>
      </p:sp>
      <p:sp>
        <p:nvSpPr>
          <p:cNvPr id="17" name="16 Marcador de pie de página"/>
          <p:cNvSpPr>
            <a:spLocks noGrp="1"/>
          </p:cNvSpPr>
          <p:nvPr>
            <p:ph type="ftr" sz="quarter" idx="11"/>
          </p:nvPr>
        </p:nvSpPr>
        <p:spPr/>
        <p:txBody>
          <a:bodyPr/>
          <a:lstStyle/>
          <a:p>
            <a:endParaRPr lang="es-VE" dirty="0"/>
          </a:p>
        </p:txBody>
      </p:sp>
      <p:sp>
        <p:nvSpPr>
          <p:cNvPr id="29" name="28 Marcador de número de diapositiva"/>
          <p:cNvSpPr>
            <a:spLocks noGrp="1"/>
          </p:cNvSpPr>
          <p:nvPr>
            <p:ph type="sldNum" sz="quarter" idx="12"/>
          </p:nvPr>
        </p:nvSpPr>
        <p:spPr/>
        <p:txBody>
          <a:bodyPr/>
          <a:lstStyle/>
          <a:p>
            <a:fld id="{35D26599-20F5-47D0-ACEB-07CCE0439575}" type="slidenum">
              <a:rPr lang="es-VE" smtClean="0"/>
              <a:pPr/>
              <a:t>‹Nº›</a:t>
            </a:fld>
            <a:endParaRPr lang="es-VE" dirty="0"/>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F4C6620-2B9B-4378-AB3B-1A3639762F88}" type="datetimeFigureOut">
              <a:rPr lang="es-VE" smtClean="0"/>
              <a:pPr/>
              <a:t>17/08/2015</a:t>
            </a:fld>
            <a:endParaRPr lang="es-VE" dirty="0"/>
          </a:p>
        </p:txBody>
      </p:sp>
      <p:sp>
        <p:nvSpPr>
          <p:cNvPr id="5" name="4 Marcador de pie de página"/>
          <p:cNvSpPr>
            <a:spLocks noGrp="1"/>
          </p:cNvSpPr>
          <p:nvPr>
            <p:ph type="ftr" sz="quarter" idx="11"/>
          </p:nvPr>
        </p:nvSpPr>
        <p:spPr/>
        <p:txBody>
          <a:bodyPr/>
          <a:lstStyle/>
          <a:p>
            <a:endParaRPr lang="es-VE" dirty="0"/>
          </a:p>
        </p:txBody>
      </p:sp>
      <p:sp>
        <p:nvSpPr>
          <p:cNvPr id="6" name="5 Marcador de número de diapositiva"/>
          <p:cNvSpPr>
            <a:spLocks noGrp="1"/>
          </p:cNvSpPr>
          <p:nvPr>
            <p:ph type="sldNum" sz="quarter" idx="12"/>
          </p:nvPr>
        </p:nvSpPr>
        <p:spPr/>
        <p:txBody>
          <a:bodyPr/>
          <a:lstStyle/>
          <a:p>
            <a:fld id="{35D26599-20F5-47D0-ACEB-07CCE0439575}" type="slidenum">
              <a:rPr lang="es-VE" smtClean="0"/>
              <a:pPr/>
              <a:t>‹Nº›</a:t>
            </a:fld>
            <a:endParaRPr lang="es-V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F4C6620-2B9B-4378-AB3B-1A3639762F88}" type="datetimeFigureOut">
              <a:rPr lang="es-VE" smtClean="0"/>
              <a:pPr/>
              <a:t>17/08/2015</a:t>
            </a:fld>
            <a:endParaRPr lang="es-VE" dirty="0"/>
          </a:p>
        </p:txBody>
      </p:sp>
      <p:sp>
        <p:nvSpPr>
          <p:cNvPr id="5" name="4 Marcador de pie de página"/>
          <p:cNvSpPr>
            <a:spLocks noGrp="1"/>
          </p:cNvSpPr>
          <p:nvPr>
            <p:ph type="ftr" sz="quarter" idx="11"/>
          </p:nvPr>
        </p:nvSpPr>
        <p:spPr/>
        <p:txBody>
          <a:bodyPr/>
          <a:lstStyle/>
          <a:p>
            <a:endParaRPr lang="es-VE" dirty="0"/>
          </a:p>
        </p:txBody>
      </p:sp>
      <p:sp>
        <p:nvSpPr>
          <p:cNvPr id="6" name="5 Marcador de número de diapositiva"/>
          <p:cNvSpPr>
            <a:spLocks noGrp="1"/>
          </p:cNvSpPr>
          <p:nvPr>
            <p:ph type="sldNum" sz="quarter" idx="12"/>
          </p:nvPr>
        </p:nvSpPr>
        <p:spPr/>
        <p:txBody>
          <a:bodyPr/>
          <a:lstStyle/>
          <a:p>
            <a:fld id="{35D26599-20F5-47D0-ACEB-07CCE0439575}" type="slidenum">
              <a:rPr lang="es-VE" smtClean="0"/>
              <a:pPr/>
              <a:t>‹Nº›</a:t>
            </a:fld>
            <a:endParaRPr lang="es-V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F4C6620-2B9B-4378-AB3B-1A3639762F88}" type="datetimeFigureOut">
              <a:rPr lang="es-VE" smtClean="0"/>
              <a:pPr/>
              <a:t>17/08/2015</a:t>
            </a:fld>
            <a:endParaRPr lang="es-VE" dirty="0"/>
          </a:p>
        </p:txBody>
      </p:sp>
      <p:sp>
        <p:nvSpPr>
          <p:cNvPr id="5" name="4 Marcador de pie de página"/>
          <p:cNvSpPr>
            <a:spLocks noGrp="1"/>
          </p:cNvSpPr>
          <p:nvPr>
            <p:ph type="ftr" sz="quarter" idx="11"/>
          </p:nvPr>
        </p:nvSpPr>
        <p:spPr/>
        <p:txBody>
          <a:bodyPr/>
          <a:lstStyle/>
          <a:p>
            <a:endParaRPr lang="es-VE" dirty="0"/>
          </a:p>
        </p:txBody>
      </p:sp>
      <p:sp>
        <p:nvSpPr>
          <p:cNvPr id="6" name="5 Marcador de número de diapositiva"/>
          <p:cNvSpPr>
            <a:spLocks noGrp="1"/>
          </p:cNvSpPr>
          <p:nvPr>
            <p:ph type="sldNum" sz="quarter" idx="12"/>
          </p:nvPr>
        </p:nvSpPr>
        <p:spPr/>
        <p:txBody>
          <a:bodyPr/>
          <a:lstStyle/>
          <a:p>
            <a:fld id="{35D26599-20F5-47D0-ACEB-07CCE0439575}" type="slidenum">
              <a:rPr lang="es-VE" smtClean="0"/>
              <a:pPr/>
              <a:t>‹Nº›</a:t>
            </a:fld>
            <a:endParaRPr lang="es-V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F4C6620-2B9B-4378-AB3B-1A3639762F88}" type="datetimeFigureOut">
              <a:rPr lang="es-VE" smtClean="0"/>
              <a:pPr/>
              <a:t>17/08/2015</a:t>
            </a:fld>
            <a:endParaRPr lang="es-VE" dirty="0"/>
          </a:p>
        </p:txBody>
      </p:sp>
      <p:sp>
        <p:nvSpPr>
          <p:cNvPr id="5" name="4 Marcador de pie de página"/>
          <p:cNvSpPr>
            <a:spLocks noGrp="1"/>
          </p:cNvSpPr>
          <p:nvPr>
            <p:ph type="ftr" sz="quarter" idx="11"/>
          </p:nvPr>
        </p:nvSpPr>
        <p:spPr/>
        <p:txBody>
          <a:bodyPr/>
          <a:lstStyle/>
          <a:p>
            <a:endParaRPr lang="es-VE" dirty="0"/>
          </a:p>
        </p:txBody>
      </p:sp>
      <p:sp>
        <p:nvSpPr>
          <p:cNvPr id="6" name="5 Marcador de número de diapositiva"/>
          <p:cNvSpPr>
            <a:spLocks noGrp="1"/>
          </p:cNvSpPr>
          <p:nvPr>
            <p:ph type="sldNum" sz="quarter" idx="12"/>
          </p:nvPr>
        </p:nvSpPr>
        <p:spPr>
          <a:xfrm>
            <a:off x="7924800" y="6416675"/>
            <a:ext cx="762000" cy="365125"/>
          </a:xfrm>
        </p:spPr>
        <p:txBody>
          <a:bodyPr/>
          <a:lstStyle/>
          <a:p>
            <a:fld id="{35D26599-20F5-47D0-ACEB-07CCE0439575}" type="slidenum">
              <a:rPr lang="es-VE" smtClean="0"/>
              <a:pPr/>
              <a:t>‹Nº›</a:t>
            </a:fld>
            <a:endParaRPr lang="es-V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F4C6620-2B9B-4378-AB3B-1A3639762F88}" type="datetimeFigureOut">
              <a:rPr lang="es-VE" smtClean="0"/>
              <a:pPr/>
              <a:t>17/08/2015</a:t>
            </a:fld>
            <a:endParaRPr lang="es-VE" dirty="0"/>
          </a:p>
        </p:txBody>
      </p:sp>
      <p:sp>
        <p:nvSpPr>
          <p:cNvPr id="6" name="5 Marcador de pie de página"/>
          <p:cNvSpPr>
            <a:spLocks noGrp="1"/>
          </p:cNvSpPr>
          <p:nvPr>
            <p:ph type="ftr" sz="quarter" idx="11"/>
          </p:nvPr>
        </p:nvSpPr>
        <p:spPr/>
        <p:txBody>
          <a:bodyPr/>
          <a:lstStyle/>
          <a:p>
            <a:endParaRPr lang="es-VE" dirty="0"/>
          </a:p>
        </p:txBody>
      </p:sp>
      <p:sp>
        <p:nvSpPr>
          <p:cNvPr id="7" name="6 Marcador de número de diapositiva"/>
          <p:cNvSpPr>
            <a:spLocks noGrp="1"/>
          </p:cNvSpPr>
          <p:nvPr>
            <p:ph type="sldNum" sz="quarter" idx="12"/>
          </p:nvPr>
        </p:nvSpPr>
        <p:spPr/>
        <p:txBody>
          <a:bodyPr/>
          <a:lstStyle/>
          <a:p>
            <a:fld id="{35D26599-20F5-47D0-ACEB-07CCE0439575}" type="slidenum">
              <a:rPr lang="es-VE" smtClean="0"/>
              <a:pPr/>
              <a:t>‹Nº›</a:t>
            </a:fld>
            <a:endParaRPr lang="es-V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4F4C6620-2B9B-4378-AB3B-1A3639762F88}" type="datetimeFigureOut">
              <a:rPr lang="es-VE" smtClean="0"/>
              <a:pPr/>
              <a:t>17/08/2015</a:t>
            </a:fld>
            <a:endParaRPr lang="es-VE" dirty="0"/>
          </a:p>
        </p:txBody>
      </p:sp>
      <p:sp>
        <p:nvSpPr>
          <p:cNvPr id="8" name="7 Marcador de pie de página"/>
          <p:cNvSpPr>
            <a:spLocks noGrp="1"/>
          </p:cNvSpPr>
          <p:nvPr>
            <p:ph type="ftr" sz="quarter" idx="11"/>
          </p:nvPr>
        </p:nvSpPr>
        <p:spPr/>
        <p:txBody>
          <a:bodyPr/>
          <a:lstStyle/>
          <a:p>
            <a:endParaRPr lang="es-VE" dirty="0"/>
          </a:p>
        </p:txBody>
      </p:sp>
      <p:sp>
        <p:nvSpPr>
          <p:cNvPr id="9" name="8 Marcador de número de diapositiva"/>
          <p:cNvSpPr>
            <a:spLocks noGrp="1"/>
          </p:cNvSpPr>
          <p:nvPr>
            <p:ph type="sldNum" sz="quarter" idx="12"/>
          </p:nvPr>
        </p:nvSpPr>
        <p:spPr/>
        <p:txBody>
          <a:bodyPr/>
          <a:lstStyle/>
          <a:p>
            <a:fld id="{35D26599-20F5-47D0-ACEB-07CCE0439575}" type="slidenum">
              <a:rPr lang="es-VE" smtClean="0"/>
              <a:pPr/>
              <a:t>‹Nº›</a:t>
            </a:fld>
            <a:endParaRPr lang="es-V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F4C6620-2B9B-4378-AB3B-1A3639762F88}" type="datetimeFigureOut">
              <a:rPr lang="es-VE" smtClean="0"/>
              <a:pPr/>
              <a:t>17/08/2015</a:t>
            </a:fld>
            <a:endParaRPr lang="es-VE" dirty="0"/>
          </a:p>
        </p:txBody>
      </p:sp>
      <p:sp>
        <p:nvSpPr>
          <p:cNvPr id="4" name="3 Marcador de pie de página"/>
          <p:cNvSpPr>
            <a:spLocks noGrp="1"/>
          </p:cNvSpPr>
          <p:nvPr>
            <p:ph type="ftr" sz="quarter" idx="11"/>
          </p:nvPr>
        </p:nvSpPr>
        <p:spPr/>
        <p:txBody>
          <a:bodyPr/>
          <a:lstStyle/>
          <a:p>
            <a:endParaRPr lang="es-VE" dirty="0"/>
          </a:p>
        </p:txBody>
      </p:sp>
      <p:sp>
        <p:nvSpPr>
          <p:cNvPr id="5" name="4 Marcador de número de diapositiva"/>
          <p:cNvSpPr>
            <a:spLocks noGrp="1"/>
          </p:cNvSpPr>
          <p:nvPr>
            <p:ph type="sldNum" sz="quarter" idx="12"/>
          </p:nvPr>
        </p:nvSpPr>
        <p:spPr/>
        <p:txBody>
          <a:bodyPr/>
          <a:lstStyle/>
          <a:p>
            <a:fld id="{35D26599-20F5-47D0-ACEB-07CCE0439575}" type="slidenum">
              <a:rPr lang="es-VE" smtClean="0"/>
              <a:pPr/>
              <a:t>‹Nº›</a:t>
            </a:fld>
            <a:endParaRPr lang="es-V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4C6620-2B9B-4378-AB3B-1A3639762F88}" type="datetimeFigureOut">
              <a:rPr lang="es-VE" smtClean="0"/>
              <a:pPr/>
              <a:t>17/08/2015</a:t>
            </a:fld>
            <a:endParaRPr lang="es-VE" dirty="0"/>
          </a:p>
        </p:txBody>
      </p:sp>
      <p:sp>
        <p:nvSpPr>
          <p:cNvPr id="3" name="2 Marcador de pie de página"/>
          <p:cNvSpPr>
            <a:spLocks noGrp="1"/>
          </p:cNvSpPr>
          <p:nvPr>
            <p:ph type="ftr" sz="quarter" idx="11"/>
          </p:nvPr>
        </p:nvSpPr>
        <p:spPr/>
        <p:txBody>
          <a:bodyPr/>
          <a:lstStyle/>
          <a:p>
            <a:endParaRPr lang="es-VE" dirty="0"/>
          </a:p>
        </p:txBody>
      </p:sp>
      <p:sp>
        <p:nvSpPr>
          <p:cNvPr id="4" name="3 Marcador de número de diapositiva"/>
          <p:cNvSpPr>
            <a:spLocks noGrp="1"/>
          </p:cNvSpPr>
          <p:nvPr>
            <p:ph type="sldNum" sz="quarter" idx="12"/>
          </p:nvPr>
        </p:nvSpPr>
        <p:spPr/>
        <p:txBody>
          <a:bodyPr/>
          <a:lstStyle/>
          <a:p>
            <a:fld id="{35D26599-20F5-47D0-ACEB-07CCE0439575}" type="slidenum">
              <a:rPr lang="es-VE" smtClean="0"/>
              <a:pPr/>
              <a:t>‹Nº›</a:t>
            </a:fld>
            <a:endParaRPr lang="es-V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F4C6620-2B9B-4378-AB3B-1A3639762F88}" type="datetimeFigureOut">
              <a:rPr lang="es-VE" smtClean="0"/>
              <a:pPr/>
              <a:t>17/08/2015</a:t>
            </a:fld>
            <a:endParaRPr lang="es-VE" dirty="0"/>
          </a:p>
        </p:txBody>
      </p:sp>
      <p:sp>
        <p:nvSpPr>
          <p:cNvPr id="6" name="5 Marcador de pie de página"/>
          <p:cNvSpPr>
            <a:spLocks noGrp="1"/>
          </p:cNvSpPr>
          <p:nvPr>
            <p:ph type="ftr" sz="quarter" idx="11"/>
          </p:nvPr>
        </p:nvSpPr>
        <p:spPr/>
        <p:txBody>
          <a:bodyPr/>
          <a:lstStyle/>
          <a:p>
            <a:endParaRPr lang="es-VE" dirty="0"/>
          </a:p>
        </p:txBody>
      </p:sp>
      <p:sp>
        <p:nvSpPr>
          <p:cNvPr id="7" name="6 Marcador de número de diapositiva"/>
          <p:cNvSpPr>
            <a:spLocks noGrp="1"/>
          </p:cNvSpPr>
          <p:nvPr>
            <p:ph type="sldNum" sz="quarter" idx="12"/>
          </p:nvPr>
        </p:nvSpPr>
        <p:spPr/>
        <p:txBody>
          <a:bodyPr/>
          <a:lstStyle/>
          <a:p>
            <a:fld id="{35D26599-20F5-47D0-ACEB-07CCE0439575}" type="slidenum">
              <a:rPr lang="es-VE" smtClean="0"/>
              <a:pPr/>
              <a:t>‹Nº›</a:t>
            </a:fld>
            <a:endParaRPr lang="es-V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dirty="0"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F4C6620-2B9B-4378-AB3B-1A3639762F88}" type="datetimeFigureOut">
              <a:rPr lang="es-VE" smtClean="0"/>
              <a:pPr/>
              <a:t>17/08/2015</a:t>
            </a:fld>
            <a:endParaRPr lang="es-VE" dirty="0"/>
          </a:p>
        </p:txBody>
      </p:sp>
      <p:sp>
        <p:nvSpPr>
          <p:cNvPr id="6" name="5 Marcador de pie de página"/>
          <p:cNvSpPr>
            <a:spLocks noGrp="1"/>
          </p:cNvSpPr>
          <p:nvPr>
            <p:ph type="ftr" sz="quarter" idx="11"/>
          </p:nvPr>
        </p:nvSpPr>
        <p:spPr/>
        <p:txBody>
          <a:bodyPr/>
          <a:lstStyle/>
          <a:p>
            <a:endParaRPr lang="es-VE" dirty="0"/>
          </a:p>
        </p:txBody>
      </p:sp>
      <p:sp>
        <p:nvSpPr>
          <p:cNvPr id="7" name="6 Marcador de número de diapositiva"/>
          <p:cNvSpPr>
            <a:spLocks noGrp="1"/>
          </p:cNvSpPr>
          <p:nvPr>
            <p:ph type="sldNum" sz="quarter" idx="12"/>
          </p:nvPr>
        </p:nvSpPr>
        <p:spPr/>
        <p:txBody>
          <a:bodyPr/>
          <a:lstStyle/>
          <a:p>
            <a:fld id="{35D26599-20F5-47D0-ACEB-07CCE0439575}" type="slidenum">
              <a:rPr lang="es-VE" smtClean="0"/>
              <a:pPr/>
              <a:t>‹Nº›</a:t>
            </a:fld>
            <a:endParaRPr lang="es-V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F4C6620-2B9B-4378-AB3B-1A3639762F88}" type="datetimeFigureOut">
              <a:rPr lang="es-VE" smtClean="0"/>
              <a:pPr/>
              <a:t>17/08/2015</a:t>
            </a:fld>
            <a:endParaRPr lang="es-VE" dirty="0"/>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VE" dirty="0"/>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5D26599-20F5-47D0-ACEB-07CCE0439575}" type="slidenum">
              <a:rPr lang="es-VE" smtClean="0"/>
              <a:pPr/>
              <a:t>‹Nº›</a:t>
            </a:fld>
            <a:endParaRPr lang="es-VE"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1000" r="-3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5733256"/>
            <a:ext cx="8229600" cy="854968"/>
          </a:xfrm>
        </p:spPr>
        <p:txBody>
          <a:bodyPr>
            <a:normAutofit fontScale="90000"/>
          </a:bodyPr>
          <a:lstStyle/>
          <a:p>
            <a:r>
              <a:rPr lang="es-VE" sz="5400" dirty="0" smtClean="0">
                <a:solidFill>
                  <a:schemeClr val="tx1"/>
                </a:solidFill>
                <a:effectLst/>
                <a:latin typeface="Belwe Cn BT" pitchFamily="18" charset="0"/>
              </a:rPr>
              <a:t>¡Bienvenidas Misioneras!</a:t>
            </a:r>
            <a:endParaRPr lang="es-VE" sz="5400" dirty="0">
              <a:solidFill>
                <a:schemeClr val="tx1"/>
              </a:solidFill>
              <a:effectLst/>
              <a:latin typeface="Belwe Cn B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0432"/>
            <a:ext cx="5508104" cy="684756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1 Título"/>
          <p:cNvSpPr txBox="1">
            <a:spLocks/>
          </p:cNvSpPr>
          <p:nvPr/>
        </p:nvSpPr>
        <p:spPr>
          <a:xfrm>
            <a:off x="899592" y="205602"/>
            <a:ext cx="3347864" cy="1143000"/>
          </a:xfrm>
          <a:prstGeom prst="rect">
            <a:avLst/>
          </a:prstGeom>
        </p:spPr>
        <p:txBody>
          <a:bodyPr>
            <a:noAutofit/>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VE" sz="3200" dirty="0" smtClean="0">
                <a:solidFill>
                  <a:schemeClr val="bg1"/>
                </a:solidFill>
                <a:latin typeface="Belwe Cn BT" pitchFamily="18" charset="0"/>
              </a:rPr>
              <a:t>No hay palabras para expresar todo el afecto</a:t>
            </a:r>
            <a:br>
              <a:rPr lang="es-VE" sz="3200" dirty="0" smtClean="0">
                <a:solidFill>
                  <a:schemeClr val="bg1"/>
                </a:solidFill>
                <a:latin typeface="Belwe Cn BT" pitchFamily="18" charset="0"/>
              </a:rPr>
            </a:br>
            <a:r>
              <a:rPr lang="es-VE" sz="3200" dirty="0" smtClean="0">
                <a:solidFill>
                  <a:schemeClr val="bg1"/>
                </a:solidFill>
                <a:latin typeface="Belwe Cn BT" pitchFamily="18" charset="0"/>
              </a:rPr>
              <a:t> y cariño que tenemos por ti, </a:t>
            </a:r>
            <a:br>
              <a:rPr lang="es-VE" sz="3200" dirty="0" smtClean="0">
                <a:solidFill>
                  <a:schemeClr val="bg1"/>
                </a:solidFill>
                <a:latin typeface="Belwe Cn BT" pitchFamily="18" charset="0"/>
              </a:rPr>
            </a:br>
            <a:r>
              <a:rPr lang="es-VE" sz="3200" dirty="0" smtClean="0">
                <a:solidFill>
                  <a:schemeClr val="bg1"/>
                </a:solidFill>
                <a:latin typeface="Belwe Cn BT" pitchFamily="18" charset="0"/>
              </a:rPr>
              <a:t>Hermana María.</a:t>
            </a:r>
            <a:br>
              <a:rPr lang="es-VE" sz="3200" dirty="0" smtClean="0">
                <a:solidFill>
                  <a:schemeClr val="bg1"/>
                </a:solidFill>
                <a:latin typeface="Belwe Cn BT" pitchFamily="18" charset="0"/>
              </a:rPr>
            </a:br>
            <a:r>
              <a:rPr lang="es-VE" sz="3200" dirty="0" smtClean="0">
                <a:solidFill>
                  <a:schemeClr val="bg1"/>
                </a:solidFill>
                <a:latin typeface="Belwe Cn BT" pitchFamily="18" charset="0"/>
              </a:rPr>
              <a:t>Un Gracias no sería suficiente para recompensar todo lo que generosamente compartes con nosotros.</a:t>
            </a:r>
            <a:r>
              <a:rPr lang="es-VE" sz="3200" dirty="0" smtClean="0">
                <a:solidFill>
                  <a:schemeClr val="tx1"/>
                </a:solidFill>
                <a:latin typeface="Belwe Cn BT" pitchFamily="18" charset="0"/>
              </a:rPr>
              <a:t> </a:t>
            </a:r>
            <a:endParaRPr lang="es-VE" sz="3200" dirty="0">
              <a:solidFill>
                <a:schemeClr val="tx1"/>
              </a:solidFill>
              <a:latin typeface="Belwe Cn BT" pitchFamily="18" charset="0"/>
            </a:endParaRPr>
          </a:p>
        </p:txBody>
      </p:sp>
      <p:sp>
        <p:nvSpPr>
          <p:cNvPr id="2" name="AutoShape 4" descr="https://fbcdn-sphotos-g-a.akamaihd.net/hphotos-ak-xpa1/v/t1.0-9/p180x540/10712882_10205958838590522_2374893235545447649_n.jpg?oh=159ab4f3335487f7583e1141db2a57c0&amp;oe=563D7265&amp;__gda__=1451266714_00a1f031bb58ea13a08abfe9fdbba0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4528" t="20901" r="29874" b="39549"/>
          <a:stretch/>
        </p:blipFill>
        <p:spPr bwMode="auto">
          <a:xfrm>
            <a:off x="5508104" y="10432"/>
            <a:ext cx="3635896" cy="6914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2104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Documents and Settings\Administrador\Mis documentos\Laicos MIc Venezuela\FOTO iglesia\P1010344.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662880" y="692696"/>
            <a:ext cx="8445624" cy="1143000"/>
          </a:xfrm>
        </p:spPr>
        <p:txBody>
          <a:bodyPr>
            <a:normAutofit fontScale="90000"/>
          </a:bodyPr>
          <a:lstStyle/>
          <a:p>
            <a:r>
              <a:rPr lang="es-VE" dirty="0" smtClean="0">
                <a:solidFill>
                  <a:schemeClr val="bg1"/>
                </a:solidFill>
                <a:latin typeface="Belwe Cn BT" pitchFamily="18" charset="0"/>
              </a:rPr>
              <a:t>Estamos realmente llenos de alegría de tenerte en nuestra comunidad. </a:t>
            </a:r>
            <a:br>
              <a:rPr lang="es-VE" dirty="0" smtClean="0">
                <a:solidFill>
                  <a:schemeClr val="bg1"/>
                </a:solidFill>
                <a:latin typeface="Belwe Cn BT" pitchFamily="18" charset="0"/>
              </a:rPr>
            </a:br>
            <a:r>
              <a:rPr lang="es-VE" dirty="0" smtClean="0">
                <a:solidFill>
                  <a:schemeClr val="bg1"/>
                </a:solidFill>
                <a:latin typeface="Belwe Cn BT" pitchFamily="18" charset="0"/>
              </a:rPr>
              <a:t>Es un privilegio conocer </a:t>
            </a:r>
            <a:r>
              <a:rPr lang="es-VE" sz="5300" dirty="0" smtClean="0">
                <a:solidFill>
                  <a:schemeClr val="bg1"/>
                </a:solidFill>
                <a:latin typeface="Belwe Cn BT" pitchFamily="18" charset="0"/>
              </a:rPr>
              <a:t>Mujeres Santas </a:t>
            </a:r>
            <a:r>
              <a:rPr lang="es-VE" dirty="0" smtClean="0">
                <a:solidFill>
                  <a:schemeClr val="bg1"/>
                </a:solidFill>
                <a:latin typeface="Belwe Cn BT" pitchFamily="18" charset="0"/>
              </a:rPr>
              <a:t>como tú.</a:t>
            </a:r>
            <a:endParaRPr lang="es-VE" dirty="0">
              <a:solidFill>
                <a:schemeClr val="bg1"/>
              </a:solidFill>
              <a:latin typeface="Belwe Cn BT"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3528" y="3222104"/>
            <a:ext cx="8517632" cy="1143000"/>
          </a:xfrm>
        </p:spPr>
        <p:txBody>
          <a:bodyPr>
            <a:noAutofit/>
          </a:bodyPr>
          <a:lstStyle/>
          <a:p>
            <a:pPr algn="l"/>
            <a:r>
              <a:rPr lang="es-VE" sz="2800" dirty="0" smtClean="0">
                <a:solidFill>
                  <a:schemeClr val="tx1"/>
                </a:solidFill>
                <a:latin typeface="Belwe Cn BT" pitchFamily="18" charset="0"/>
              </a:rPr>
              <a:t>	El Carisma dado por Dios a la Madre Alfonsa Cavín y a sus sucesoras nos ha hecho una “familia”, que ha ido creciendo como el pequeño grano de mostaza del Evangelio.</a:t>
            </a:r>
            <a:br>
              <a:rPr lang="es-VE" sz="2800" dirty="0" smtClean="0">
                <a:solidFill>
                  <a:schemeClr val="tx1"/>
                </a:solidFill>
                <a:latin typeface="Belwe Cn BT" pitchFamily="18" charset="0"/>
              </a:rPr>
            </a:br>
            <a:r>
              <a:rPr lang="es-VE" sz="2800" dirty="0" smtClean="0">
                <a:solidFill>
                  <a:schemeClr val="tx1"/>
                </a:solidFill>
                <a:latin typeface="Belwe Cn BT" pitchFamily="18" charset="0"/>
              </a:rPr>
              <a:t> 	Hermana María…En la vivencia de tu misión has ido dejando sembrada parte de tu vida, de modo callado, en la sencillez y en el silencio. </a:t>
            </a:r>
            <a:br>
              <a:rPr lang="es-VE" sz="2800" dirty="0" smtClean="0">
                <a:solidFill>
                  <a:schemeClr val="tx1"/>
                </a:solidFill>
                <a:latin typeface="Belwe Cn BT" pitchFamily="18" charset="0"/>
              </a:rPr>
            </a:br>
            <a:r>
              <a:rPr lang="es-VE" sz="2800" dirty="0" smtClean="0">
                <a:solidFill>
                  <a:schemeClr val="tx1"/>
                </a:solidFill>
                <a:latin typeface="Belwe Cn BT" pitchFamily="18" charset="0"/>
              </a:rPr>
              <a:t>	Sin embargo, ¿cómo ocultar que has sido luz para nuestro Ministerio, para nuestra parroquia y para tu misma comunidad religiosa?</a:t>
            </a:r>
            <a:br>
              <a:rPr lang="es-VE" sz="2800" dirty="0" smtClean="0">
                <a:solidFill>
                  <a:schemeClr val="tx1"/>
                </a:solidFill>
                <a:latin typeface="Belwe Cn BT" pitchFamily="18" charset="0"/>
              </a:rPr>
            </a:br>
            <a:endParaRPr lang="es-VE"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786" r="4742" b="3722"/>
          <a:stretch/>
        </p:blipFill>
        <p:spPr bwMode="auto">
          <a:xfrm>
            <a:off x="0" y="19170"/>
            <a:ext cx="9108505" cy="686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a:spLocks noGrp="1"/>
          </p:cNvSpPr>
          <p:nvPr>
            <p:ph type="title"/>
          </p:nvPr>
        </p:nvSpPr>
        <p:spPr>
          <a:xfrm>
            <a:off x="-63192" y="2708920"/>
            <a:ext cx="9144000" cy="1143000"/>
          </a:xfrm>
        </p:spPr>
        <p:txBody>
          <a:bodyPr>
            <a:noAutofit/>
          </a:bodyPr>
          <a:lstStyle/>
          <a:p>
            <a:r>
              <a:rPr lang="es-VE" sz="2800" dirty="0" smtClean="0">
                <a:solidFill>
                  <a:srgbClr val="FF0000"/>
                </a:solidFill>
                <a:effectLst/>
                <a:latin typeface="Belwe Cn BT" pitchFamily="18" charset="0"/>
              </a:rPr>
              <a:t>Hermanas…Las Amamos con el Amor de Cristo</a:t>
            </a:r>
            <a:br>
              <a:rPr lang="es-VE" sz="2800" dirty="0" smtClean="0">
                <a:solidFill>
                  <a:srgbClr val="FF0000"/>
                </a:solidFill>
                <a:effectLst/>
                <a:latin typeface="Belwe Cn BT" pitchFamily="18" charset="0"/>
              </a:rPr>
            </a:br>
            <a:r>
              <a:rPr lang="es-VE" sz="2800" dirty="0" smtClean="0">
                <a:solidFill>
                  <a:srgbClr val="FF0000"/>
                </a:solidFill>
                <a:effectLst/>
                <a:latin typeface="Belwe Cn BT" pitchFamily="18" charset="0"/>
              </a:rPr>
              <a:t>En nuestra mente y corazón la Hna. Josefina que tanto dio de su trabajo y labor misionera.</a:t>
            </a:r>
            <a:br>
              <a:rPr lang="es-VE" sz="2800" dirty="0" smtClean="0">
                <a:solidFill>
                  <a:srgbClr val="FF0000"/>
                </a:solidFill>
                <a:effectLst/>
                <a:latin typeface="Belwe Cn BT" pitchFamily="18" charset="0"/>
              </a:rPr>
            </a:br>
            <a:r>
              <a:rPr lang="es-VE" sz="2800" dirty="0" smtClean="0">
                <a:solidFill>
                  <a:srgbClr val="FF0000"/>
                </a:solidFill>
                <a:effectLst/>
                <a:latin typeface="Belwe Cn BT" pitchFamily="18" charset="0"/>
              </a:rPr>
              <a:t>En nuestra mente y corazón la Hna. Juanita que aún en la distancia nos acompaña en este caminar de la evangelización y anuncio de la Palabra de Dios. Pero que pronto con la gracia de Dios de nuevo estará con nosotros.</a:t>
            </a:r>
            <a:br>
              <a:rPr lang="es-VE" sz="2800" dirty="0" smtClean="0">
                <a:solidFill>
                  <a:srgbClr val="FF0000"/>
                </a:solidFill>
                <a:effectLst/>
                <a:latin typeface="Belwe Cn BT" pitchFamily="18" charset="0"/>
              </a:rPr>
            </a:br>
            <a:r>
              <a:rPr lang="es-VE" sz="2800" dirty="0" smtClean="0">
                <a:solidFill>
                  <a:srgbClr val="FF0000"/>
                </a:solidFill>
                <a:effectLst/>
                <a:latin typeface="Belwe Cn BT" pitchFamily="18" charset="0"/>
              </a:rPr>
              <a:t>En nuestra mente y corazón la Hna. María que vive en medio de nosotros, dando frutos abundantes para construir la civilización del Amor</a:t>
            </a:r>
            <a:r>
              <a:rPr lang="es-VE" sz="3600" dirty="0" smtClean="0">
                <a:solidFill>
                  <a:srgbClr val="FF0000"/>
                </a:solidFill>
                <a:effectLst/>
                <a:latin typeface="Belwe Cn BT" pitchFamily="18" charset="0"/>
              </a:rPr>
              <a:t/>
            </a:r>
            <a:br>
              <a:rPr lang="es-VE" sz="3600" dirty="0" smtClean="0">
                <a:solidFill>
                  <a:srgbClr val="FF0000"/>
                </a:solidFill>
                <a:effectLst/>
                <a:latin typeface="Belwe Cn BT" pitchFamily="18" charset="0"/>
              </a:rPr>
            </a:br>
            <a:endParaRPr lang="es-VE" sz="3600" dirty="0">
              <a:solidFill>
                <a:srgbClr val="FF0000"/>
              </a:solidFill>
              <a:effectLst/>
              <a:latin typeface="Belwe Cn BT" pitchFamily="18" charset="0"/>
            </a:endParaRPr>
          </a:p>
        </p:txBody>
      </p:sp>
    </p:spTree>
    <p:extLst>
      <p:ext uri="{BB962C8B-B14F-4D97-AF65-F5344CB8AC3E}">
        <p14:creationId xmlns:p14="http://schemas.microsoft.com/office/powerpoint/2010/main" val="130377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4000" contrast="-9000"/>
                    </a14:imgEffect>
                  </a14:imgLayer>
                </a14:imgProps>
              </a:ext>
              <a:ext uri="{28A0092B-C50C-407E-A947-70E740481C1C}">
                <a14:useLocalDpi xmlns:a14="http://schemas.microsoft.com/office/drawing/2010/main" val="0"/>
              </a:ext>
            </a:extLst>
          </a:blip>
          <a:srcRect/>
          <a:stretch>
            <a:fillRect/>
          </a:stretch>
        </p:blipFill>
        <p:spPr bwMode="auto">
          <a:xfrm>
            <a:off x="0" y="799"/>
            <a:ext cx="9136603" cy="68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9011" y="61817"/>
            <a:ext cx="4572000" cy="800219"/>
          </a:xfrm>
          <a:prstGeom prst="rect">
            <a:avLst/>
          </a:prstGeom>
        </p:spPr>
        <p:txBody>
          <a:bodyPr>
            <a:spAutoFit/>
          </a:bodyPr>
          <a:lstStyle/>
          <a:p>
            <a:r>
              <a:rPr lang="es-VE" sz="2800" b="1" dirty="0">
                <a:solidFill>
                  <a:schemeClr val="bg1"/>
                </a:solidFill>
                <a:latin typeface="Belwe Cn BT" pitchFamily="18" charset="0"/>
              </a:rPr>
              <a:t>Hna. María Asunción…</a:t>
            </a:r>
            <a:r>
              <a:rPr lang="es-VE" dirty="0">
                <a:solidFill>
                  <a:schemeClr val="bg1"/>
                </a:solidFill>
                <a:latin typeface="Belwe Cn BT" pitchFamily="18" charset="0"/>
              </a:rPr>
              <a:t/>
            </a:r>
            <a:br>
              <a:rPr lang="es-VE" dirty="0">
                <a:solidFill>
                  <a:schemeClr val="bg1"/>
                </a:solidFill>
                <a:latin typeface="Belwe Cn BT" pitchFamily="18" charset="0"/>
              </a:rPr>
            </a:br>
            <a:endParaRPr lang="es-ES" dirty="0"/>
          </a:p>
        </p:txBody>
      </p:sp>
      <p:sp>
        <p:nvSpPr>
          <p:cNvPr id="4" name="3 Título"/>
          <p:cNvSpPr txBox="1">
            <a:spLocks/>
          </p:cNvSpPr>
          <p:nvPr/>
        </p:nvSpPr>
        <p:spPr>
          <a:xfrm>
            <a:off x="86439" y="2821895"/>
            <a:ext cx="8820472" cy="1215008"/>
          </a:xfrm>
          <a:prstGeom prst="rect">
            <a:avLst/>
          </a:prstGeom>
        </p:spPr>
        <p:txBody>
          <a:bodyPr>
            <a:noAutofit/>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VE" sz="2800" dirty="0" smtClean="0">
                <a:solidFill>
                  <a:schemeClr val="bg1"/>
                </a:solidFill>
                <a:effectLst/>
                <a:latin typeface="Belwe Cn BT" pitchFamily="18" charset="0"/>
              </a:rPr>
              <a:t>Que el Amor de Dios Padre te conceda avivar la fidelidad y la entrega.</a:t>
            </a:r>
            <a:br>
              <a:rPr lang="es-VE" sz="2800" dirty="0" smtClean="0">
                <a:solidFill>
                  <a:schemeClr val="bg1"/>
                </a:solidFill>
                <a:effectLst/>
                <a:latin typeface="Belwe Cn BT" pitchFamily="18" charset="0"/>
              </a:rPr>
            </a:br>
            <a:r>
              <a:rPr lang="es-VE" sz="2800" dirty="0" smtClean="0">
                <a:solidFill>
                  <a:schemeClr val="bg1"/>
                </a:solidFill>
                <a:effectLst/>
                <a:latin typeface="Belwe Cn BT" pitchFamily="18" charset="0"/>
              </a:rPr>
              <a:t>Que Jesús Eucaristía te dé la fuerza necesaria para seguir siendo instrumento suyo en el Mundo de HOY,</a:t>
            </a:r>
            <a:br>
              <a:rPr lang="es-VE" sz="2800" dirty="0" smtClean="0">
                <a:solidFill>
                  <a:schemeClr val="bg1"/>
                </a:solidFill>
                <a:effectLst/>
                <a:latin typeface="Belwe Cn BT" pitchFamily="18" charset="0"/>
              </a:rPr>
            </a:br>
            <a:r>
              <a:rPr lang="es-VE" sz="2800" dirty="0" smtClean="0">
                <a:solidFill>
                  <a:schemeClr val="bg1"/>
                </a:solidFill>
                <a:effectLst/>
                <a:latin typeface="Belwe Cn BT" pitchFamily="18" charset="0"/>
              </a:rPr>
              <a:t>Que el Espíritu Santo te ilumine con el resplandor de sus dones, para que todo lo que hagas sea sólo reflejo de la Santísima Trinidad.</a:t>
            </a:r>
            <a:br>
              <a:rPr lang="es-VE" sz="2800" dirty="0" smtClean="0">
                <a:solidFill>
                  <a:schemeClr val="bg1"/>
                </a:solidFill>
                <a:effectLst/>
                <a:latin typeface="Belwe Cn BT" pitchFamily="18" charset="0"/>
              </a:rPr>
            </a:br>
            <a:r>
              <a:rPr lang="es-VE" sz="2800" dirty="0" smtClean="0">
                <a:solidFill>
                  <a:schemeClr val="bg1"/>
                </a:solidFill>
                <a:effectLst/>
                <a:latin typeface="Belwe Cn BT" pitchFamily="18" charset="0"/>
              </a:rPr>
              <a:t>Que María Inmaculada te siga conduciendo por el camino de su amadísimo Hijo, Jesucristo.</a:t>
            </a:r>
            <a:endParaRPr lang="es-VE" sz="2800" dirty="0">
              <a:solidFill>
                <a:schemeClr val="bg1"/>
              </a:solidFill>
              <a:effectLst/>
              <a:latin typeface="Belwe Cn BT" pitchFamily="18" charset="0"/>
            </a:endParaRPr>
          </a:p>
        </p:txBody>
      </p:sp>
    </p:spTree>
    <p:extLst>
      <p:ext uri="{BB962C8B-B14F-4D97-AF65-F5344CB8AC3E}">
        <p14:creationId xmlns:p14="http://schemas.microsoft.com/office/powerpoint/2010/main" val="762107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4581128"/>
            <a:ext cx="8229600" cy="1143000"/>
          </a:xfrm>
        </p:spPr>
        <p:txBody>
          <a:bodyPr>
            <a:normAutofit fontScale="90000"/>
          </a:bodyPr>
          <a:lstStyle/>
          <a:p>
            <a:r>
              <a:rPr lang="es-VE" dirty="0" smtClean="0">
                <a:solidFill>
                  <a:schemeClr val="tx1"/>
                </a:solidFill>
                <a:latin typeface="Belwe Cn BT" pitchFamily="18" charset="0"/>
              </a:rPr>
              <a:t>Pedimos a la providencia de nuestro Dios Todopoderoso, que siga suscitando vocaciones a la vida consagrada. </a:t>
            </a:r>
            <a:br>
              <a:rPr lang="es-VE" dirty="0" smtClean="0">
                <a:solidFill>
                  <a:schemeClr val="tx1"/>
                </a:solidFill>
                <a:latin typeface="Belwe Cn BT" pitchFamily="18" charset="0"/>
              </a:rPr>
            </a:br>
            <a:r>
              <a:rPr lang="es-VE" dirty="0" smtClean="0">
                <a:solidFill>
                  <a:schemeClr val="tx1"/>
                </a:solidFill>
                <a:latin typeface="Belwe Cn BT" pitchFamily="18" charset="0"/>
              </a:rPr>
              <a:t>De manera especial entre las Hermanas Misioneras de la Inmaculada Concepción</a:t>
            </a:r>
            <a:endParaRPr lang="es-VE" dirty="0">
              <a:solidFill>
                <a:schemeClr val="tx1"/>
              </a:solidFill>
              <a:latin typeface="Belwe Cn BT"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143000"/>
          </a:xfrm>
        </p:spPr>
        <p:txBody>
          <a:bodyPr>
            <a:normAutofit fontScale="90000"/>
          </a:bodyPr>
          <a:lstStyle/>
          <a:p>
            <a:r>
              <a:rPr lang="es-VE" sz="5400" dirty="0" smtClean="0">
                <a:solidFill>
                  <a:schemeClr val="tx1"/>
                </a:solidFill>
                <a:latin typeface="Belwe Cn BT" pitchFamily="18" charset="0"/>
              </a:rPr>
              <a:t>¡Dios las lleve a la Santidad!</a:t>
            </a:r>
            <a:endParaRPr lang="es-VE" sz="5400" dirty="0">
              <a:solidFill>
                <a:schemeClr val="tx1"/>
              </a:solidFill>
              <a:latin typeface="Belwe Cn BT"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6000" b="-40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563888" y="1196752"/>
            <a:ext cx="5580112" cy="1143000"/>
          </a:xfrm>
        </p:spPr>
        <p:txBody>
          <a:bodyPr>
            <a:normAutofit fontScale="90000"/>
          </a:bodyPr>
          <a:lstStyle/>
          <a:p>
            <a:r>
              <a:rPr lang="es-VE" dirty="0" smtClean="0">
                <a:solidFill>
                  <a:schemeClr val="tx1"/>
                </a:solidFill>
                <a:latin typeface="Belwe Cn BT" pitchFamily="18" charset="0"/>
              </a:rPr>
              <a:t>Hermanas: Las confiamos a la Mirada Inmaculada de María y le pedimos a los brazos misericordiosos de Jesús, que las abrace con amor eterno. </a:t>
            </a:r>
            <a:endParaRPr lang="es-VE" dirty="0">
              <a:solidFill>
                <a:schemeClr val="tx1"/>
              </a:solidFill>
              <a:latin typeface="Belwe Cn BT"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40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5229200"/>
            <a:ext cx="8229600" cy="1143000"/>
          </a:xfrm>
        </p:spPr>
        <p:txBody>
          <a:bodyPr>
            <a:normAutofit fontScale="90000"/>
          </a:bodyPr>
          <a:lstStyle/>
          <a:p>
            <a:r>
              <a:rPr lang="es-VE" dirty="0" smtClean="0">
                <a:solidFill>
                  <a:schemeClr val="tx1"/>
                </a:solidFill>
                <a:latin typeface="Belwe Cn BT" pitchFamily="18" charset="0"/>
              </a:rPr>
              <a:t>Hermana María Asunción… </a:t>
            </a:r>
            <a:br>
              <a:rPr lang="es-VE" dirty="0" smtClean="0">
                <a:solidFill>
                  <a:schemeClr val="tx1"/>
                </a:solidFill>
                <a:latin typeface="Belwe Cn BT" pitchFamily="18" charset="0"/>
              </a:rPr>
            </a:br>
            <a:r>
              <a:rPr lang="es-VE" dirty="0" smtClean="0">
                <a:solidFill>
                  <a:schemeClr val="tx1"/>
                </a:solidFill>
                <a:latin typeface="Belwe Cn BT" pitchFamily="18" charset="0"/>
              </a:rPr>
              <a:t>eres como la Madre Alfonsa: </a:t>
            </a:r>
            <a:br>
              <a:rPr lang="es-VE" dirty="0" smtClean="0">
                <a:solidFill>
                  <a:schemeClr val="tx1"/>
                </a:solidFill>
                <a:latin typeface="Belwe Cn BT" pitchFamily="18" charset="0"/>
              </a:rPr>
            </a:br>
            <a:r>
              <a:rPr lang="es-VE" dirty="0" smtClean="0">
                <a:solidFill>
                  <a:schemeClr val="tx1"/>
                </a:solidFill>
                <a:latin typeface="Belwe Cn BT" pitchFamily="18" charset="0"/>
              </a:rPr>
              <a:t>“MUJER EXTRANJERA. </a:t>
            </a:r>
            <a:br>
              <a:rPr lang="es-VE" dirty="0" smtClean="0">
                <a:solidFill>
                  <a:schemeClr val="tx1"/>
                </a:solidFill>
                <a:latin typeface="Belwe Cn BT" pitchFamily="18" charset="0"/>
              </a:rPr>
            </a:br>
            <a:r>
              <a:rPr lang="es-VE" dirty="0" smtClean="0">
                <a:solidFill>
                  <a:schemeClr val="tx1"/>
                </a:solidFill>
                <a:latin typeface="Belwe Cn BT" pitchFamily="18" charset="0"/>
              </a:rPr>
              <a:t>QUE HA DEJADO SU PAÍS”</a:t>
            </a:r>
            <a:br>
              <a:rPr lang="es-VE" dirty="0" smtClean="0">
                <a:solidFill>
                  <a:schemeClr val="tx1"/>
                </a:solidFill>
                <a:latin typeface="Belwe Cn BT" pitchFamily="18" charset="0"/>
              </a:rPr>
            </a:br>
            <a:r>
              <a:rPr lang="es-VE" dirty="0" smtClean="0">
                <a:solidFill>
                  <a:schemeClr val="tx1"/>
                </a:solidFill>
                <a:latin typeface="Belwe Cn BT" pitchFamily="18" charset="0"/>
              </a:rPr>
              <a:t>De nuevo, BIENVENIDA a casa…</a:t>
            </a:r>
            <a:br>
              <a:rPr lang="es-VE" dirty="0" smtClean="0">
                <a:solidFill>
                  <a:schemeClr val="tx1"/>
                </a:solidFill>
                <a:latin typeface="Belwe Cn BT" pitchFamily="18" charset="0"/>
              </a:rPr>
            </a:br>
            <a:r>
              <a:rPr lang="es-VE" dirty="0" smtClean="0"/>
              <a:t/>
            </a:r>
            <a:br>
              <a:rPr lang="es-VE" dirty="0" smtClean="0"/>
            </a:br>
            <a:endParaRPr lang="es-V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63500" y="-92075"/>
            <a:ext cx="9207500" cy="6950075"/>
            <a:chOff x="-40" y="-58"/>
            <a:chExt cx="5800" cy="4378"/>
          </a:xfrm>
        </p:grpSpPr>
        <p:sp>
          <p:nvSpPr>
            <p:cNvPr id="3" name="AutoShape 4"/>
            <p:cNvSpPr>
              <a:spLocks noChangeAspect="1" noChangeArrowheads="1" noTextEdit="1"/>
            </p:cNvSpPr>
            <p:nvPr/>
          </p:nvSpPr>
          <p:spPr bwMode="auto">
            <a:xfrm>
              <a:off x="-40" y="-58"/>
              <a:ext cx="5800" cy="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 name="Rectangle 6"/>
            <p:cNvSpPr>
              <a:spLocks noChangeArrowheads="1"/>
            </p:cNvSpPr>
            <p:nvPr/>
          </p:nvSpPr>
          <p:spPr bwMode="auto">
            <a:xfrm>
              <a:off x="5828" y="4169"/>
              <a:ext cx="137"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2300" b="0" i="0" u="none" strike="noStrike" cap="none" normalizeH="0" baseline="0" smtClean="0">
                  <a:ln>
                    <a:noFill/>
                  </a:ln>
                  <a:solidFill>
                    <a:srgbClr val="000000"/>
                  </a:solidFill>
                  <a:effectLst/>
                  <a:latin typeface="Calibri" pitchFamily="34" charset="0"/>
                  <a:cs typeface="Arial" pitchFamily="34" charset="0"/>
                </a:rPr>
                <a:t> </a:t>
              </a: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4103" name="Picture 7"/>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4000" contrast="1000"/>
                      </a14:imgEffect>
                    </a14:imgLayer>
                  </a14:imgProps>
                </a:ext>
                <a:ext uri="{28A0092B-C50C-407E-A947-70E740481C1C}">
                  <a14:useLocalDpi xmlns:a14="http://schemas.microsoft.com/office/drawing/2010/main" val="0"/>
                </a:ext>
              </a:extLst>
            </a:blip>
            <a:srcRect/>
            <a:stretch>
              <a:fillRect/>
            </a:stretch>
          </p:blipFill>
          <p:spPr bwMode="auto">
            <a:xfrm>
              <a:off x="-40" y="-58"/>
              <a:ext cx="5872" cy="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1 Título"/>
          <p:cNvSpPr txBox="1">
            <a:spLocks/>
          </p:cNvSpPr>
          <p:nvPr/>
        </p:nvSpPr>
        <p:spPr>
          <a:xfrm>
            <a:off x="0" y="404664"/>
            <a:ext cx="9144000" cy="5997600"/>
          </a:xfrm>
          <a:prstGeom prst="rect">
            <a:avLst/>
          </a:prstGeom>
        </p:spPr>
        <p:txBody>
          <a:bodyPr>
            <a:normAutofit fontScale="85000" lnSpcReduction="200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VE" dirty="0" smtClean="0">
                <a:solidFill>
                  <a:schemeClr val="tx1"/>
                </a:solidFill>
                <a:latin typeface="Belwe Cn BT" pitchFamily="18" charset="0"/>
              </a:rPr>
              <a:t/>
            </a:r>
            <a:br>
              <a:rPr lang="es-VE" dirty="0" smtClean="0">
                <a:solidFill>
                  <a:schemeClr val="tx1"/>
                </a:solidFill>
                <a:latin typeface="Belwe Cn BT" pitchFamily="18" charset="0"/>
              </a:rPr>
            </a:br>
            <a:r>
              <a:rPr lang="es-VE" dirty="0" smtClean="0">
                <a:solidFill>
                  <a:schemeClr val="tx1"/>
                </a:solidFill>
                <a:latin typeface="Belwe Cn BT" pitchFamily="18" charset="0"/>
              </a:rPr>
              <a:t/>
            </a:r>
            <a:br>
              <a:rPr lang="es-VE" dirty="0" smtClean="0">
                <a:solidFill>
                  <a:schemeClr val="tx1"/>
                </a:solidFill>
                <a:latin typeface="Belwe Cn BT" pitchFamily="18" charset="0"/>
              </a:rPr>
            </a:br>
            <a:r>
              <a:rPr lang="es-VE" dirty="0" smtClean="0">
                <a:solidFill>
                  <a:schemeClr val="bg1"/>
                </a:solidFill>
                <a:effectLst/>
                <a:latin typeface="Belwe Cn BT" pitchFamily="18" charset="0"/>
              </a:rPr>
              <a:t>Bendito Dios por tantas mujeres valientes que sirven a los demás, que en su servicio descubren que están sirviendo a Cristo, pobre,</a:t>
            </a:r>
            <a:br>
              <a:rPr lang="es-VE" dirty="0" smtClean="0">
                <a:solidFill>
                  <a:schemeClr val="bg1"/>
                </a:solidFill>
                <a:effectLst/>
                <a:latin typeface="Belwe Cn BT" pitchFamily="18" charset="0"/>
              </a:rPr>
            </a:br>
            <a:r>
              <a:rPr lang="es-VE" dirty="0" smtClean="0">
                <a:solidFill>
                  <a:schemeClr val="bg1"/>
                </a:solidFill>
                <a:effectLst/>
                <a:latin typeface="Belwe Cn BT" pitchFamily="18" charset="0"/>
              </a:rPr>
              <a:t> enfermo, desamparado… </a:t>
            </a:r>
            <a:br>
              <a:rPr lang="es-VE" dirty="0" smtClean="0">
                <a:solidFill>
                  <a:schemeClr val="bg1"/>
                </a:solidFill>
                <a:effectLst/>
                <a:latin typeface="Belwe Cn BT" pitchFamily="18" charset="0"/>
              </a:rPr>
            </a:br>
            <a:r>
              <a:rPr lang="es-VE" dirty="0" smtClean="0">
                <a:solidFill>
                  <a:schemeClr val="bg1"/>
                </a:solidFill>
                <a:effectLst/>
                <a:latin typeface="Belwe Cn BT" pitchFamily="18" charset="0"/>
              </a:rPr>
              <a:t>“ La cosecha es abundante pero los trabajadores son pocos. Rueguen por tanto al dueño de la cosecha que envíe obreros a recogerla” </a:t>
            </a:r>
            <a:br>
              <a:rPr lang="es-VE" dirty="0" smtClean="0">
                <a:solidFill>
                  <a:schemeClr val="bg1"/>
                </a:solidFill>
                <a:effectLst/>
                <a:latin typeface="Belwe Cn BT" pitchFamily="18" charset="0"/>
              </a:rPr>
            </a:br>
            <a:r>
              <a:rPr lang="es-VE" dirty="0" smtClean="0">
                <a:solidFill>
                  <a:schemeClr val="bg1"/>
                </a:solidFill>
                <a:effectLst/>
                <a:latin typeface="Belwe Cn BT" pitchFamily="18" charset="0"/>
              </a:rPr>
              <a:t>Mt. 9, 37-38</a:t>
            </a:r>
            <a:r>
              <a:rPr lang="es-VE" dirty="0" smtClean="0">
                <a:solidFill>
                  <a:schemeClr val="bg1"/>
                </a:solidFill>
                <a:latin typeface="Belwe Cn BT" pitchFamily="18" charset="0"/>
              </a:rPr>
              <a:t/>
            </a:r>
            <a:br>
              <a:rPr lang="es-VE" dirty="0" smtClean="0">
                <a:solidFill>
                  <a:schemeClr val="bg1"/>
                </a:solidFill>
                <a:latin typeface="Belwe Cn BT" pitchFamily="18" charset="0"/>
              </a:rPr>
            </a:br>
            <a:r>
              <a:rPr lang="es-VE" dirty="0" smtClean="0"/>
              <a:t/>
            </a:r>
            <a:br>
              <a:rPr lang="es-VE" dirty="0" smtClean="0"/>
            </a:br>
            <a:endParaRPr lang="es-VE" dirty="0"/>
          </a:p>
        </p:txBody>
      </p:sp>
    </p:spTree>
    <p:extLst>
      <p:ext uri="{BB962C8B-B14F-4D97-AF65-F5344CB8AC3E}">
        <p14:creationId xmlns:p14="http://schemas.microsoft.com/office/powerpoint/2010/main" val="1471153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10459" y="1628800"/>
            <a:ext cx="1421781" cy="926976"/>
          </a:xfrm>
        </p:spPr>
        <p:txBody>
          <a:bodyPr>
            <a:noAutofit/>
          </a:bodyPr>
          <a:lstStyle/>
          <a:p>
            <a:pPr algn="l"/>
            <a:r>
              <a:rPr lang="es-VE" sz="2000" i="1" dirty="0" smtClean="0">
                <a:solidFill>
                  <a:schemeClr val="tx1"/>
                </a:solidFill>
                <a:latin typeface="+mn-lt"/>
              </a:rPr>
              <a:t>Hoy es un buen día para hablar con Dios sobre alguien Especial</a:t>
            </a:r>
            <a:endParaRPr lang="es-VE" sz="2000" i="1"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strVal val="#ppt_w*0.05"/>
                                          </p:val>
                                        </p:tav>
                                        <p:tav tm="100000">
                                          <p:val>
                                            <p:strVal val="#ppt_w"/>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anim calcmode="lin" valueType="num">
                                      <p:cBhvr>
                                        <p:cTn id="9" dur="5000" fill="hold"/>
                                        <p:tgtEl>
                                          <p:spTgt spid="2"/>
                                        </p:tgtEl>
                                        <p:attrNameLst>
                                          <p:attrName>ppt_x</p:attrName>
                                        </p:attrNameLst>
                                      </p:cBhvr>
                                      <p:tavLst>
                                        <p:tav tm="0">
                                          <p:val>
                                            <p:strVal val="#ppt_x-.2"/>
                                          </p:val>
                                        </p:tav>
                                        <p:tav tm="100000">
                                          <p:val>
                                            <p:strVal val="#ppt_x"/>
                                          </p:val>
                                        </p:tav>
                                      </p:tavLst>
                                    </p:anim>
                                    <p:anim calcmode="lin" valueType="num">
                                      <p:cBhvr>
                                        <p:cTn id="10" dur="5000" fill="hold"/>
                                        <p:tgtEl>
                                          <p:spTgt spid="2"/>
                                        </p:tgtEl>
                                        <p:attrNameLst>
                                          <p:attrName>ppt_y</p:attrName>
                                        </p:attrNameLst>
                                      </p:cBhvr>
                                      <p:tavLst>
                                        <p:tav tm="0">
                                          <p:val>
                                            <p:strVal val="#ppt_y"/>
                                          </p:val>
                                        </p:tav>
                                        <p:tav tm="100000">
                                          <p:val>
                                            <p:strVal val="#ppt_y"/>
                                          </p:val>
                                        </p:tav>
                                      </p:tavLst>
                                    </p:anim>
                                    <p:animEffect transition="in" filter="fade">
                                      <p:cBhvr>
                                        <p:cTn id="11"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5121" name="Picture 1"/>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8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a:xfrm>
            <a:off x="36512" y="3284984"/>
            <a:ext cx="9144000" cy="1143000"/>
          </a:xfrm>
        </p:spPr>
        <p:txBody>
          <a:bodyPr>
            <a:normAutofit fontScale="90000"/>
          </a:bodyPr>
          <a:lstStyle/>
          <a:p>
            <a:r>
              <a:rPr lang="es-VE" dirty="0" smtClean="0">
                <a:solidFill>
                  <a:schemeClr val="tx1"/>
                </a:solidFill>
                <a:latin typeface="Belwe Cn BT" pitchFamily="18" charset="0"/>
              </a:rPr>
              <a:t/>
            </a:r>
            <a:br>
              <a:rPr lang="es-VE" dirty="0" smtClean="0">
                <a:solidFill>
                  <a:schemeClr val="tx1"/>
                </a:solidFill>
                <a:latin typeface="Belwe Cn BT" pitchFamily="18" charset="0"/>
              </a:rPr>
            </a:br>
            <a:r>
              <a:rPr lang="es-VE" sz="4900" dirty="0" smtClean="0">
                <a:solidFill>
                  <a:schemeClr val="bg1"/>
                </a:solidFill>
                <a:effectLst/>
                <a:latin typeface="Belwe Cn BT" pitchFamily="18" charset="0"/>
              </a:rPr>
              <a:t>Señor, que muchas mujeres valientes te descubran en el servicio a los demás, que sus vidas sean una ofrenda de amor para ti,  que éstas mujeres siempre estén dispuestas a estar donde la vida clama.</a:t>
            </a:r>
            <a:br>
              <a:rPr lang="es-VE" sz="4900" dirty="0" smtClean="0">
                <a:solidFill>
                  <a:schemeClr val="bg1"/>
                </a:solidFill>
                <a:effectLst/>
                <a:latin typeface="Belwe Cn BT" pitchFamily="18" charset="0"/>
              </a:rPr>
            </a:br>
            <a:r>
              <a:rPr lang="es-VE" sz="4900" dirty="0" smtClean="0">
                <a:solidFill>
                  <a:schemeClr val="bg1"/>
                </a:solidFill>
                <a:effectLst/>
                <a:latin typeface="Belwe Cn BT" pitchFamily="18" charset="0"/>
              </a:rPr>
              <a:t>Dios las bendiga aún más en éste año de la Vida Consagrada.</a:t>
            </a:r>
            <a:br>
              <a:rPr lang="es-VE" sz="4900" dirty="0" smtClean="0">
                <a:solidFill>
                  <a:schemeClr val="bg1"/>
                </a:solidFill>
                <a:effectLst/>
                <a:latin typeface="Belwe Cn BT" pitchFamily="18" charset="0"/>
              </a:rPr>
            </a:br>
            <a:r>
              <a:rPr lang="es-VE" dirty="0" smtClean="0"/>
              <a:t/>
            </a:r>
            <a:br>
              <a:rPr lang="es-VE" dirty="0" smtClean="0"/>
            </a:br>
            <a:endParaRPr lang="es-VE" dirty="0"/>
          </a:p>
        </p:txBody>
      </p:sp>
    </p:spTree>
    <p:extLst>
      <p:ext uri="{BB962C8B-B14F-4D97-AF65-F5344CB8AC3E}">
        <p14:creationId xmlns:p14="http://schemas.microsoft.com/office/powerpoint/2010/main" val="987943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2000" b="-18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47456" y="2204864"/>
            <a:ext cx="4896544" cy="1152128"/>
          </a:xfrm>
        </p:spPr>
        <p:txBody>
          <a:bodyPr>
            <a:normAutofit fontScale="90000"/>
          </a:bodyPr>
          <a:lstStyle/>
          <a:p>
            <a:r>
              <a:rPr lang="es-VE" b="0" dirty="0" smtClean="0">
                <a:solidFill>
                  <a:schemeClr val="tx1"/>
                </a:solidFill>
                <a:effectLst>
                  <a:outerShdw blurRad="38100" dist="38100" dir="2700000" algn="tl">
                    <a:srgbClr val="000000">
                      <a:alpha val="43137"/>
                    </a:srgbClr>
                  </a:outerShdw>
                </a:effectLst>
                <a:latin typeface="Belwe Cn BT" pitchFamily="18" charset="0"/>
              </a:rPr>
              <a:t>Ese “Alguien Especial” …</a:t>
            </a:r>
            <a:br>
              <a:rPr lang="es-VE" b="0" dirty="0" smtClean="0">
                <a:solidFill>
                  <a:schemeClr val="tx1"/>
                </a:solidFill>
                <a:effectLst>
                  <a:outerShdw blurRad="38100" dist="38100" dir="2700000" algn="tl">
                    <a:srgbClr val="000000">
                      <a:alpha val="43137"/>
                    </a:srgbClr>
                  </a:outerShdw>
                </a:effectLst>
                <a:latin typeface="Belwe Cn BT" pitchFamily="18" charset="0"/>
              </a:rPr>
            </a:br>
            <a:r>
              <a:rPr lang="es-VE" b="0" dirty="0" smtClean="0">
                <a:solidFill>
                  <a:schemeClr val="tx1"/>
                </a:solidFill>
                <a:effectLst>
                  <a:outerShdw blurRad="38100" dist="38100" dir="2700000" algn="tl">
                    <a:srgbClr val="000000">
                      <a:alpha val="43137"/>
                    </a:srgbClr>
                  </a:outerShdw>
                </a:effectLst>
                <a:latin typeface="Belwe Cn BT" pitchFamily="18" charset="0"/>
              </a:rPr>
              <a:t>es alguien que un día, decidió lanzarse a la aventura de seguir a Jesús; de entregarse sin </a:t>
            </a:r>
            <a:br>
              <a:rPr lang="es-VE" b="0" dirty="0" smtClean="0">
                <a:solidFill>
                  <a:schemeClr val="tx1"/>
                </a:solidFill>
                <a:effectLst>
                  <a:outerShdw blurRad="38100" dist="38100" dir="2700000" algn="tl">
                    <a:srgbClr val="000000">
                      <a:alpha val="43137"/>
                    </a:srgbClr>
                  </a:outerShdw>
                </a:effectLst>
                <a:latin typeface="Belwe Cn BT" pitchFamily="18" charset="0"/>
              </a:rPr>
            </a:br>
            <a:r>
              <a:rPr lang="es-VE" b="0" dirty="0" smtClean="0">
                <a:solidFill>
                  <a:schemeClr val="tx1"/>
                </a:solidFill>
                <a:effectLst>
                  <a:outerShdw blurRad="38100" dist="38100" dir="2700000" algn="tl">
                    <a:srgbClr val="000000">
                      <a:alpha val="43137"/>
                    </a:srgbClr>
                  </a:outerShdw>
                </a:effectLst>
                <a:latin typeface="Belwe Cn BT" pitchFamily="18" charset="0"/>
              </a:rPr>
              <a:t>medidas aunque implicara tanto el hecho de seguirlo.  </a:t>
            </a:r>
            <a:endParaRPr lang="es-VE" b="0" dirty="0">
              <a:solidFill>
                <a:schemeClr val="tx1"/>
              </a:solidFill>
              <a:effectLst>
                <a:outerShdw blurRad="38100" dist="38100" dir="2700000" algn="tl">
                  <a:srgbClr val="000000">
                    <a:alpha val="43137"/>
                  </a:srgbClr>
                </a:outerShdw>
              </a:effectLst>
              <a:latin typeface="Belwe Cn BT" pitchFamily="18" charset="0"/>
            </a:endParaRPr>
          </a:p>
        </p:txBody>
      </p:sp>
      <p:sp>
        <p:nvSpPr>
          <p:cNvPr id="3" name="1 Título"/>
          <p:cNvSpPr txBox="1">
            <a:spLocks/>
          </p:cNvSpPr>
          <p:nvPr/>
        </p:nvSpPr>
        <p:spPr>
          <a:xfrm>
            <a:off x="3949356" y="2784150"/>
            <a:ext cx="4896544" cy="1152128"/>
          </a:xfrm>
          <a:prstGeom prst="rect">
            <a:avLst/>
          </a:prstGeom>
        </p:spPr>
        <p:txBody>
          <a:bodyPr vert="horz" anchor="ctr">
            <a:normAutofit fontScale="25000" lnSpcReduction="2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VE" sz="16000" dirty="0" smtClean="0">
                <a:ln w="6350">
                  <a:noFill/>
                </a:ln>
                <a:effectLst>
                  <a:outerShdw blurRad="38100" dist="38100" dir="2700000" algn="tl">
                    <a:srgbClr val="000000">
                      <a:alpha val="43137"/>
                    </a:srgbClr>
                  </a:outerShdw>
                </a:effectLst>
                <a:latin typeface="Belwe Cn BT" pitchFamily="18" charset="0"/>
                <a:ea typeface="+mj-ea"/>
                <a:cs typeface="+mj-cs"/>
              </a:rPr>
              <a:t>Certeras las palabras de la Madre Alfonsa cuando dijo: </a:t>
            </a:r>
          </a:p>
          <a:p>
            <a:pPr algn="ctr">
              <a:spcBef>
                <a:spcPct val="0"/>
              </a:spcBef>
            </a:pPr>
            <a:r>
              <a:rPr lang="es-VE" sz="16000" dirty="0" smtClean="0">
                <a:latin typeface="Belwe Cn BT" pitchFamily="18" charset="0"/>
              </a:rPr>
              <a:t>“SIEMPRE MI </a:t>
            </a:r>
            <a:r>
              <a:rPr lang="es-VE" sz="16000" dirty="0">
                <a:latin typeface="Belwe Cn BT" pitchFamily="18" charset="0"/>
              </a:rPr>
              <a:t>ÁNIMO HA SIDO </a:t>
            </a:r>
            <a:r>
              <a:rPr lang="es-VE" sz="16000" dirty="0" smtClean="0">
                <a:latin typeface="Belwe Cn BT" pitchFamily="18" charset="0"/>
              </a:rPr>
              <a:t>HACER EL </a:t>
            </a:r>
            <a:r>
              <a:rPr lang="es-VE" sz="16000" dirty="0">
                <a:latin typeface="Belwe Cn BT" pitchFamily="18" charset="0"/>
              </a:rPr>
              <a:t>BIEN A TODOS</a:t>
            </a:r>
            <a:r>
              <a:rPr lang="es-VE" sz="16000" dirty="0" smtClean="0">
                <a:latin typeface="Belwe Cn BT" pitchFamily="18" charset="0"/>
              </a:rPr>
              <a:t>”</a:t>
            </a:r>
          </a:p>
          <a:p>
            <a:pPr algn="ctr">
              <a:spcBef>
                <a:spcPct val="0"/>
              </a:spcBef>
            </a:pPr>
            <a:r>
              <a:rPr lang="es-VE" sz="16000" dirty="0" smtClean="0">
                <a:latin typeface="Belwe Cn BT" pitchFamily="18" charset="0"/>
              </a:rPr>
              <a:t>Sin duda alguna, ésta persona especial comparte los mismos ideales de su fundadora: “Hacer el bien a todos”</a:t>
            </a:r>
            <a:endParaRPr lang="es-VE" sz="16000" dirty="0">
              <a:latin typeface="Belwe Cn BT"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VE" sz="4100" b="0" i="0" u="none" strike="noStrike" kern="1200" cap="none" spc="0" normalizeH="0" baseline="0" noProof="0" dirty="0">
              <a:ln w="6350">
                <a:noFill/>
              </a:ln>
              <a:solidFill>
                <a:schemeClr val="tx1"/>
              </a:solidFill>
              <a:effectLst>
                <a:outerShdw blurRad="38100" dist="38100" dir="2700000" algn="tl">
                  <a:srgbClr val="000000">
                    <a:alpha val="43137"/>
                  </a:srgbClr>
                </a:outerShdw>
              </a:effectLst>
              <a:uLnTx/>
              <a:uFillTx/>
              <a:latin typeface="Belwe Cn BT"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xit" presetSubtype="0" fill="hold" grpId="1" nodeType="clickEffect">
                                  <p:stCondLst>
                                    <p:cond delay="0"/>
                                  </p:stCondLst>
                                  <p:childTnLst>
                                    <p:anim calcmode="lin" valueType="num">
                                      <p:cBhvr>
                                        <p:cTn id="11" dur="1000"/>
                                        <p:tgtEl>
                                          <p:spTgt spid="2"/>
                                        </p:tgtEl>
                                        <p:attrNameLst>
                                          <p:attrName>ppt_w</p:attrName>
                                        </p:attrNameLst>
                                      </p:cBhvr>
                                      <p:tavLst>
                                        <p:tav tm="0">
                                          <p:val>
                                            <p:strVal val="ppt_w"/>
                                          </p:val>
                                        </p:tav>
                                        <p:tav tm="100000">
                                          <p:val>
                                            <p:strVal val="ppt_w*0.70"/>
                                          </p:val>
                                        </p:tav>
                                      </p:tavLst>
                                    </p:anim>
                                    <p:anim calcmode="lin" valueType="num">
                                      <p:cBhvr>
                                        <p:cTn id="12" dur="1000"/>
                                        <p:tgtEl>
                                          <p:spTgt spid="2"/>
                                        </p:tgtEl>
                                        <p:attrNameLst>
                                          <p:attrName>ppt_h</p:attrName>
                                        </p:attrNameLst>
                                      </p:cBhvr>
                                      <p:tavLst>
                                        <p:tav tm="0">
                                          <p:val>
                                            <p:strVal val="ppt_h"/>
                                          </p:val>
                                        </p:tav>
                                        <p:tav tm="100000">
                                          <p:val>
                                            <p:strVal val="ppt_h"/>
                                          </p:val>
                                        </p:tav>
                                      </p:tavLst>
                                    </p:anim>
                                    <p:animEffect transition="out" filter="fade">
                                      <p:cBhvr>
                                        <p:cTn id="13" dur="1000"/>
                                        <p:tgtEl>
                                          <p:spTgt spid="2"/>
                                        </p:tgtEl>
                                      </p:cBhvr>
                                    </p:animEffect>
                                    <p:set>
                                      <p:cBhvr>
                                        <p:cTn id="14" dur="1" fill="hold">
                                          <p:stCondLst>
                                            <p:cond delay="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Left)">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xit" presetSubtype="0" fill="hold" grpId="1" nodeType="clickEffect">
                                  <p:stCondLst>
                                    <p:cond delay="0"/>
                                  </p:stCondLst>
                                  <p:childTnLst>
                                    <p:anim calcmode="lin" valueType="num">
                                      <p:cBhvr>
                                        <p:cTn id="23" dur="1000"/>
                                        <p:tgtEl>
                                          <p:spTgt spid="3"/>
                                        </p:tgtEl>
                                        <p:attrNameLst>
                                          <p:attrName>ppt_w</p:attrName>
                                        </p:attrNameLst>
                                      </p:cBhvr>
                                      <p:tavLst>
                                        <p:tav tm="0">
                                          <p:val>
                                            <p:strVal val="ppt_w"/>
                                          </p:val>
                                        </p:tav>
                                        <p:tav tm="100000">
                                          <p:val>
                                            <p:strVal val="ppt_w*0.70"/>
                                          </p:val>
                                        </p:tav>
                                      </p:tavLst>
                                    </p:anim>
                                    <p:anim calcmode="lin" valueType="num">
                                      <p:cBhvr>
                                        <p:cTn id="24" dur="1000"/>
                                        <p:tgtEl>
                                          <p:spTgt spid="3"/>
                                        </p:tgtEl>
                                        <p:attrNameLst>
                                          <p:attrName>ppt_h</p:attrName>
                                        </p:attrNameLst>
                                      </p:cBhvr>
                                      <p:tavLst>
                                        <p:tav tm="0">
                                          <p:val>
                                            <p:strVal val="ppt_h"/>
                                          </p:val>
                                        </p:tav>
                                        <p:tav tm="100000">
                                          <p:val>
                                            <p:strVal val="ppt_h"/>
                                          </p:val>
                                        </p:tav>
                                      </p:tavLst>
                                    </p:anim>
                                    <p:animEffect transition="out" filter="fade">
                                      <p:cBhvr>
                                        <p:cTn id="25" dur="1000"/>
                                        <p:tgtEl>
                                          <p:spTgt spid="3"/>
                                        </p:tgtEl>
                                      </p:cBhvr>
                                    </p:animEffect>
                                    <p:set>
                                      <p:cBhvr>
                                        <p:cTn id="26"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lum bright="-18000"/>
            <a:extLst>
              <a:ext uri="{28A0092B-C50C-407E-A947-70E740481C1C}">
                <a14:useLocalDpi xmlns:a14="http://schemas.microsoft.com/office/drawing/2010/main" val="0"/>
              </a:ext>
            </a:extLst>
          </a:blip>
          <a:srcRect r="15575" b="5169"/>
          <a:stretch/>
        </p:blipFill>
        <p:spPr bwMode="auto">
          <a:xfrm>
            <a:off x="2086" y="0"/>
            <a:ext cx="914191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611560" y="2492896"/>
            <a:ext cx="8229600" cy="1143000"/>
          </a:xfrm>
          <a:prstGeom prst="rect">
            <a:avLst/>
          </a:prstGeom>
        </p:spPr>
        <p:txBody>
          <a:bodyPr>
            <a:noAutofit/>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VE" sz="3200" dirty="0" smtClean="0">
                <a:solidFill>
                  <a:schemeClr val="bg1"/>
                </a:solidFill>
                <a:latin typeface="Belwe Cn BT" pitchFamily="18" charset="0"/>
              </a:rPr>
              <a:t>Ésta persona Especial que camina con Cristo, ha hecho un largo camino de servicio y bien al prójimo. </a:t>
            </a:r>
            <a:br>
              <a:rPr lang="es-VE" sz="3200" dirty="0" smtClean="0">
                <a:solidFill>
                  <a:schemeClr val="bg1"/>
                </a:solidFill>
                <a:latin typeface="Belwe Cn BT" pitchFamily="18" charset="0"/>
              </a:rPr>
            </a:br>
            <a:r>
              <a:rPr lang="es-VE" sz="3200" dirty="0" smtClean="0">
                <a:solidFill>
                  <a:schemeClr val="bg1"/>
                </a:solidFill>
                <a:latin typeface="Belwe Cn BT" pitchFamily="18" charset="0"/>
              </a:rPr>
              <a:t>En ese mismo camino se ha encontrado con nosotros, y nos ha ayudado a avanzar, a cargar nuestras cruces, ha compartido el pan de vida con nosotros.</a:t>
            </a:r>
            <a:endParaRPr lang="es-VE" sz="3200" dirty="0">
              <a:solidFill>
                <a:schemeClr val="bg1"/>
              </a:solidFill>
              <a:latin typeface="Belwe Cn BT" pitchFamily="18" charset="0"/>
            </a:endParaRPr>
          </a:p>
        </p:txBody>
      </p:sp>
    </p:spTree>
    <p:extLst>
      <p:ext uri="{BB962C8B-B14F-4D97-AF65-F5344CB8AC3E}">
        <p14:creationId xmlns:p14="http://schemas.microsoft.com/office/powerpoint/2010/main" val="2295559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 b="-8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51520" y="548680"/>
            <a:ext cx="8229600" cy="1143000"/>
          </a:xfrm>
        </p:spPr>
        <p:txBody>
          <a:bodyPr>
            <a:noAutofit/>
          </a:bodyPr>
          <a:lstStyle/>
          <a:p>
            <a:r>
              <a:rPr lang="es-VE" sz="3200" dirty="0" smtClean="0">
                <a:solidFill>
                  <a:schemeClr val="tx1"/>
                </a:solidFill>
                <a:latin typeface="Belwe Cn BT" pitchFamily="18" charset="0"/>
              </a:rPr>
              <a:t>Ésta persona especial ha llegado al corazón de Cristo, a través del amor de María, bajo la mirada de la Inmaculada Concepción. </a:t>
            </a:r>
            <a:endParaRPr lang="es-VE" sz="3200" dirty="0">
              <a:solidFill>
                <a:schemeClr val="tx1"/>
              </a:solidFill>
              <a:latin typeface="Belwe Cn BT" pitchFamily="18" charset="0"/>
            </a:endParaRPr>
          </a:p>
        </p:txBody>
      </p:sp>
      <p:sp>
        <p:nvSpPr>
          <p:cNvPr id="3" name="1 Título"/>
          <p:cNvSpPr txBox="1">
            <a:spLocks/>
          </p:cNvSpPr>
          <p:nvPr/>
        </p:nvSpPr>
        <p:spPr>
          <a:xfrm>
            <a:off x="0" y="1988840"/>
            <a:ext cx="91440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VE" sz="32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Belwe Cn BT" pitchFamily="18" charset="0"/>
                <a:ea typeface="+mj-ea"/>
                <a:cs typeface="+mj-cs"/>
              </a:rPr>
              <a:t>Ésta persona especial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VE" sz="32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Belwe Cn BT" pitchFamily="18" charset="0"/>
                <a:ea typeface="+mj-ea"/>
                <a:cs typeface="+mj-cs"/>
              </a:rPr>
              <a:t>es</a:t>
            </a:r>
            <a:r>
              <a:rPr kumimoji="0" lang="es-VE" sz="3200" b="1" i="0" u="none" strike="noStrike" kern="1200" cap="none" spc="0" normalizeH="0" noProof="0" dirty="0" smtClean="0">
                <a:ln w="6350">
                  <a:noFill/>
                </a:ln>
                <a:solidFill>
                  <a:schemeClr val="tx1"/>
                </a:solidFill>
                <a:effectLst>
                  <a:outerShdw blurRad="114300" dist="101600" dir="2700000" algn="tl" rotWithShape="0">
                    <a:srgbClr val="000000">
                      <a:alpha val="40000"/>
                    </a:srgbClr>
                  </a:outerShdw>
                </a:effectLst>
                <a:uLnTx/>
                <a:uFillTx/>
                <a:latin typeface="Belwe Cn BT" pitchFamily="18" charset="0"/>
                <a:ea typeface="+mj-ea"/>
                <a:cs typeface="+mj-cs"/>
              </a:rPr>
              <a:t> una bendición en nuestras vidas</a:t>
            </a:r>
            <a:r>
              <a:rPr kumimoji="0" lang="es-VE" sz="3200" b="1" i="0" u="none" strike="noStrike" kern="1200" cap="none" spc="0" normalizeH="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a:t>
            </a:r>
            <a:endParaRPr kumimoji="0" lang="es-VE" sz="32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endParaRPr>
          </a:p>
        </p:txBody>
      </p:sp>
      <p:sp>
        <p:nvSpPr>
          <p:cNvPr id="4" name="1 Título"/>
          <p:cNvSpPr txBox="1">
            <a:spLocks/>
          </p:cNvSpPr>
          <p:nvPr/>
        </p:nvSpPr>
        <p:spPr>
          <a:xfrm>
            <a:off x="395536" y="494116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VE" sz="2800" b="1" dirty="0" smtClean="0">
                <a:ln w="6350">
                  <a:noFill/>
                </a:ln>
                <a:effectLst>
                  <a:outerShdw blurRad="114300" dist="101600" dir="2700000" algn="tl" rotWithShape="0">
                    <a:srgbClr val="000000">
                      <a:alpha val="40000"/>
                    </a:srgbClr>
                  </a:outerShdw>
                </a:effectLst>
                <a:latin typeface="Belwe Cn BT" pitchFamily="18" charset="0"/>
                <a:ea typeface="+mj-ea"/>
                <a:cs typeface="+mj-cs"/>
              </a:rPr>
              <a:t>Lo que hace Especial a ésta persona “Especial”,</a:t>
            </a:r>
          </a:p>
          <a:p>
            <a:pPr marL="0" marR="0" lvl="0" indent="0" algn="ctr" defTabSz="914400" rtl="0" eaLnBrk="1" fontAlgn="auto" latinLnBrk="0" hangingPunct="1">
              <a:lnSpc>
                <a:spcPct val="100000"/>
              </a:lnSpc>
              <a:spcBef>
                <a:spcPct val="0"/>
              </a:spcBef>
              <a:spcAft>
                <a:spcPts val="0"/>
              </a:spcAft>
              <a:buClrTx/>
              <a:buSzTx/>
              <a:buFontTx/>
              <a:buNone/>
              <a:tabLst/>
              <a:defRPr/>
            </a:pPr>
            <a:r>
              <a:rPr lang="es-VE" sz="2800" b="1" dirty="0" smtClean="0">
                <a:ln w="6350">
                  <a:noFill/>
                </a:ln>
                <a:effectLst>
                  <a:outerShdw blurRad="114300" dist="101600" dir="2700000" algn="tl" rotWithShape="0">
                    <a:srgbClr val="000000">
                      <a:alpha val="40000"/>
                    </a:srgbClr>
                  </a:outerShdw>
                </a:effectLst>
                <a:latin typeface="Belwe Cn BT" pitchFamily="18" charset="0"/>
                <a:ea typeface="+mj-ea"/>
                <a:cs typeface="+mj-cs"/>
              </a:rPr>
              <a:t> es su humildad, su entrega, su generosidad, su amabilidad, su alegría, su compañía, su comprensión, su atención, su capacidad de escucha y pare usted de contar…</a:t>
            </a:r>
            <a:endParaRPr kumimoji="0" lang="es-VE" sz="28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Belwe Cn BT" pitchFamily="18" charset="0"/>
              <a:ea typeface="+mj-ea"/>
              <a:cs typeface="+mj-cs"/>
            </a:endParaRPr>
          </a:p>
        </p:txBody>
      </p:sp>
      <p:sp>
        <p:nvSpPr>
          <p:cNvPr id="5" name="1 Título"/>
          <p:cNvSpPr txBox="1">
            <a:spLocks/>
          </p:cNvSpPr>
          <p:nvPr/>
        </p:nvSpPr>
        <p:spPr>
          <a:xfrm>
            <a:off x="395536" y="3140968"/>
            <a:ext cx="8229600" cy="1143000"/>
          </a:xfrm>
          <a:prstGeom prst="rect">
            <a:avLst/>
          </a:prstGeom>
        </p:spPr>
        <p:txBody>
          <a:bodyPr vert="horz" anchor="ctr">
            <a:normAutofit fontScale="9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VE" sz="32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Belwe Cn BT" pitchFamily="18" charset="0"/>
                <a:ea typeface="+mj-ea"/>
                <a:cs typeface="+mj-cs"/>
              </a:rPr>
              <a:t>Ésta persona especial</a:t>
            </a:r>
            <a:r>
              <a:rPr kumimoji="0" lang="es-VE" sz="3200" b="1" i="0" u="none" strike="noStrike" kern="1200" cap="none" spc="0" normalizeH="0" noProof="0" dirty="0" smtClean="0">
                <a:ln w="6350">
                  <a:noFill/>
                </a:ln>
                <a:solidFill>
                  <a:schemeClr val="tx1"/>
                </a:solidFill>
                <a:effectLst>
                  <a:outerShdw blurRad="114300" dist="101600" dir="2700000" algn="tl" rotWithShape="0">
                    <a:srgbClr val="000000">
                      <a:alpha val="40000"/>
                    </a:srgbClr>
                  </a:outerShdw>
                </a:effectLst>
                <a:uLnTx/>
                <a:uFillTx/>
                <a:latin typeface="Belwe Cn BT" pitchFamily="18" charset="0"/>
                <a:ea typeface="+mj-ea"/>
                <a:cs typeface="+mj-cs"/>
              </a:rPr>
              <a:t> es una Mujer apasionada por la Palabra de Dios y Enamorada de la Eucaristía</a:t>
            </a:r>
            <a:endParaRPr kumimoji="0" lang="es-VE" sz="32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Belwe Cn BT"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ppt_w*0.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500" fill="hold"/>
                                        <p:tgtEl>
                                          <p:spTgt spid="5"/>
                                        </p:tgtEl>
                                        <p:attrNameLst>
                                          <p:attrName>ppt_x</p:attrName>
                                        </p:attrNameLst>
                                      </p:cBhvr>
                                      <p:tavLst>
                                        <p:tav tm="0">
                                          <p:val>
                                            <p:strVal val="#ppt_x-.2"/>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strVal val="#ppt_w*0.05"/>
                                          </p:val>
                                        </p:tav>
                                        <p:tav tm="100000">
                                          <p:val>
                                            <p:strVal val="#ppt_w"/>
                                          </p:val>
                                        </p:tav>
                                      </p:tavLst>
                                    </p:anim>
                                    <p:anim calcmode="lin" valueType="num">
                                      <p:cBhvr>
                                        <p:cTn id="31" dur="500" fill="hold"/>
                                        <p:tgtEl>
                                          <p:spTgt spid="4"/>
                                        </p:tgtEl>
                                        <p:attrNameLst>
                                          <p:attrName>ppt_h</p:attrName>
                                        </p:attrNameLst>
                                      </p:cBhvr>
                                      <p:tavLst>
                                        <p:tav tm="0">
                                          <p:val>
                                            <p:strVal val="#ppt_h"/>
                                          </p:val>
                                        </p:tav>
                                        <p:tav tm="100000">
                                          <p:val>
                                            <p:strVal val="#ppt_h"/>
                                          </p:val>
                                        </p:tav>
                                      </p:tavLst>
                                    </p:anim>
                                    <p:anim calcmode="lin" valueType="num">
                                      <p:cBhvr>
                                        <p:cTn id="32" dur="500" fill="hold"/>
                                        <p:tgtEl>
                                          <p:spTgt spid="4"/>
                                        </p:tgtEl>
                                        <p:attrNameLst>
                                          <p:attrName>ppt_x</p:attrName>
                                        </p:attrNameLst>
                                      </p:cBhvr>
                                      <p:tavLst>
                                        <p:tav tm="0">
                                          <p:val>
                                            <p:strVal val="#ppt_x-.2"/>
                                          </p:val>
                                        </p:tav>
                                        <p:tav tm="100000">
                                          <p:val>
                                            <p:strVal val="#ppt_x"/>
                                          </p:val>
                                        </p:tav>
                                      </p:tavLst>
                                    </p:anim>
                                    <p:anim calcmode="lin" valueType="num">
                                      <p:cBhvr>
                                        <p:cTn id="33" dur="500" fill="hold"/>
                                        <p:tgtEl>
                                          <p:spTgt spid="4"/>
                                        </p:tgtEl>
                                        <p:attrNameLst>
                                          <p:attrName>ppt_y</p:attrName>
                                        </p:attrNameLst>
                                      </p:cBhvr>
                                      <p:tavLst>
                                        <p:tav tm="0">
                                          <p:val>
                                            <p:strVal val="#ppt_y"/>
                                          </p:val>
                                        </p:tav>
                                        <p:tav tm="100000">
                                          <p:val>
                                            <p:strVal val="#ppt_y"/>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3000" t="-4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764704"/>
            <a:ext cx="3276872" cy="2016224"/>
          </a:xfrm>
        </p:spPr>
        <p:txBody>
          <a:bodyPr>
            <a:normAutofit fontScale="90000"/>
          </a:bodyPr>
          <a:lstStyle/>
          <a:p>
            <a:r>
              <a:rPr lang="es-VE" dirty="0" smtClean="0">
                <a:solidFill>
                  <a:srgbClr val="CC0066"/>
                </a:solidFill>
                <a:latin typeface="Belwe Cn BT" pitchFamily="18" charset="0"/>
              </a:rPr>
              <a:t>Hoy es un buen día para agradecer al Señor por  su Vocación a la Vida Religiosa</a:t>
            </a:r>
            <a:endParaRPr lang="es-VE" dirty="0">
              <a:solidFill>
                <a:srgbClr val="CC0066"/>
              </a:solidFill>
              <a:latin typeface="Belwe Cn BT" pitchFamily="18" charset="0"/>
            </a:endParaRPr>
          </a:p>
        </p:txBody>
      </p:sp>
      <p:sp>
        <p:nvSpPr>
          <p:cNvPr id="3" name="1 Título"/>
          <p:cNvSpPr txBox="1">
            <a:spLocks/>
          </p:cNvSpPr>
          <p:nvPr/>
        </p:nvSpPr>
        <p:spPr>
          <a:xfrm>
            <a:off x="179512" y="3645024"/>
            <a:ext cx="3888432" cy="2520280"/>
          </a:xfrm>
          <a:prstGeom prst="rect">
            <a:avLst/>
          </a:prstGeom>
        </p:spPr>
        <p:txBody>
          <a:bodyPr vert="horz" anchor="ctr">
            <a:normAutofit fontScale="60000" lnSpcReduction="2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VE" sz="4100" b="1" i="0" u="none" strike="noStrike" kern="1200" cap="none" spc="0" normalizeH="0" noProof="0" dirty="0" smtClean="0">
                <a:ln w="6350">
                  <a:noFill/>
                </a:ln>
                <a:solidFill>
                  <a:srgbClr val="CC0066"/>
                </a:solidFill>
                <a:effectLst>
                  <a:outerShdw blurRad="114300" dist="101600" dir="2700000" algn="tl" rotWithShape="0">
                    <a:srgbClr val="000000">
                      <a:alpha val="40000"/>
                    </a:srgbClr>
                  </a:outerShdw>
                </a:effectLst>
                <a:uLnTx/>
                <a:uFillTx/>
                <a:latin typeface="Belwe Cn BT" pitchFamily="18" charset="0"/>
                <a:ea typeface="+mj-ea"/>
                <a:cs typeface="+mj-cs"/>
              </a:rPr>
              <a:t>Hoy es un buen día para dar gracias a Dios por conocer a tan maravillosa Mujer,  que siempre sonríe y transmite a Dios con sus gestos, con sus palabras y con toda su vida</a:t>
            </a:r>
            <a:endParaRPr kumimoji="0" lang="es-VE" sz="4100" b="1" i="0" u="none" strike="noStrike" kern="1200" cap="none" spc="0" normalizeH="0" baseline="0" noProof="0" dirty="0">
              <a:ln w="6350">
                <a:noFill/>
              </a:ln>
              <a:solidFill>
                <a:srgbClr val="CC0066"/>
              </a:solidFill>
              <a:effectLst>
                <a:outerShdw blurRad="114300" dist="101600" dir="2700000" algn="tl" rotWithShape="0">
                  <a:srgbClr val="000000">
                    <a:alpha val="40000"/>
                  </a:srgbClr>
                </a:outerShdw>
              </a:effectLst>
              <a:uLnTx/>
              <a:uFillTx/>
              <a:latin typeface="Belwe Cn BT" pitchFamily="18" charset="0"/>
              <a:ea typeface="+mj-ea"/>
              <a:cs typeface="+mj-cs"/>
            </a:endParaRPr>
          </a:p>
        </p:txBody>
      </p:sp>
      <p:sp>
        <p:nvSpPr>
          <p:cNvPr id="4" name="1 Título"/>
          <p:cNvSpPr txBox="1">
            <a:spLocks/>
          </p:cNvSpPr>
          <p:nvPr/>
        </p:nvSpPr>
        <p:spPr>
          <a:xfrm>
            <a:off x="4283968" y="836712"/>
            <a:ext cx="3888432" cy="252028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VE" sz="41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Belwe Cn BT" pitchFamily="18" charset="0"/>
              <a:ea typeface="+mj-ea"/>
              <a:cs typeface="+mj-cs"/>
            </a:endParaRPr>
          </a:p>
        </p:txBody>
      </p:sp>
      <p:sp>
        <p:nvSpPr>
          <p:cNvPr id="5" name="1 Título"/>
          <p:cNvSpPr txBox="1">
            <a:spLocks/>
          </p:cNvSpPr>
          <p:nvPr/>
        </p:nvSpPr>
        <p:spPr>
          <a:xfrm>
            <a:off x="4644008" y="3573016"/>
            <a:ext cx="2808312" cy="2160240"/>
          </a:xfrm>
          <a:prstGeom prst="rect">
            <a:avLst/>
          </a:prstGeom>
        </p:spPr>
        <p:txBody>
          <a:bodyPr vert="horz" anchor="ctr">
            <a:normAutofit fontScale="67500" lnSpcReduction="2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VE" sz="4100" b="1" i="0" u="none" strike="noStrike" kern="1200" cap="none" spc="0" normalizeH="0" baseline="0" noProof="0" dirty="0" smtClean="0">
                <a:ln w="6350">
                  <a:noFill/>
                </a:ln>
                <a:solidFill>
                  <a:schemeClr val="bg1"/>
                </a:solidFill>
                <a:effectLst>
                  <a:outerShdw blurRad="114300" dist="101600" dir="2700000" algn="tl" rotWithShape="0">
                    <a:srgbClr val="000000">
                      <a:alpha val="40000"/>
                    </a:srgbClr>
                  </a:outerShdw>
                </a:effectLst>
                <a:uLnTx/>
                <a:uFillTx/>
                <a:latin typeface="Belwe Cn BT" pitchFamily="18" charset="0"/>
                <a:ea typeface="+mj-ea"/>
                <a:cs typeface="+mj-cs"/>
              </a:rPr>
              <a:t>“Ha</a:t>
            </a:r>
            <a:r>
              <a:rPr kumimoji="0" lang="es-VE" sz="4100" b="1" i="0" u="none" strike="noStrike" kern="1200" cap="none" spc="0" normalizeH="0" noProof="0" dirty="0" smtClean="0">
                <a:ln w="6350">
                  <a:noFill/>
                </a:ln>
                <a:solidFill>
                  <a:schemeClr val="bg1"/>
                </a:solidFill>
                <a:effectLst>
                  <a:outerShdw blurRad="114300" dist="101600" dir="2700000" algn="tl" rotWithShape="0">
                    <a:srgbClr val="000000">
                      <a:alpha val="40000"/>
                    </a:srgbClr>
                  </a:outerShdw>
                </a:effectLst>
                <a:uLnTx/>
                <a:uFillTx/>
                <a:latin typeface="Belwe Cn BT" pitchFamily="18" charset="0"/>
                <a:ea typeface="+mj-ea"/>
                <a:cs typeface="+mj-cs"/>
              </a:rPr>
              <a:t> dejado TODO  por Cristo,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VE" sz="4100" b="1" i="0" u="none" strike="noStrike" kern="1200" cap="none" spc="0" normalizeH="0" noProof="0" dirty="0" smtClean="0">
                <a:ln w="6350">
                  <a:noFill/>
                </a:ln>
                <a:solidFill>
                  <a:schemeClr val="bg1"/>
                </a:solidFill>
                <a:effectLst>
                  <a:outerShdw blurRad="114300" dist="101600" dir="2700000" algn="tl" rotWithShape="0">
                    <a:srgbClr val="000000">
                      <a:alpha val="40000"/>
                    </a:srgbClr>
                  </a:outerShdw>
                </a:effectLst>
                <a:uLnTx/>
                <a:uFillTx/>
                <a:latin typeface="Belwe Cn BT" pitchFamily="18" charset="0"/>
                <a:ea typeface="+mj-ea"/>
                <a:cs typeface="+mj-cs"/>
              </a:rPr>
              <a:t>y lo ha conseguido TODO por Él” </a:t>
            </a:r>
            <a:endParaRPr kumimoji="0" lang="es-VE" sz="4100" b="1" i="0" u="none" strike="noStrike" kern="1200" cap="none" spc="0" normalizeH="0" baseline="0" noProof="0" dirty="0">
              <a:ln w="6350">
                <a:noFill/>
              </a:ln>
              <a:solidFill>
                <a:schemeClr val="bg1"/>
              </a:solidFill>
              <a:effectLst>
                <a:outerShdw blurRad="114300" dist="101600" dir="2700000" algn="tl" rotWithShape="0">
                  <a:srgbClr val="000000">
                    <a:alpha val="40000"/>
                  </a:srgbClr>
                </a:outerShdw>
              </a:effectLst>
              <a:uLnTx/>
              <a:uFillTx/>
              <a:latin typeface="Belwe Cn BT" pitchFamily="18" charset="0"/>
              <a:ea typeface="+mj-ea"/>
              <a:cs typeface="+mj-cs"/>
            </a:endParaRPr>
          </a:p>
        </p:txBody>
      </p:sp>
      <p:sp>
        <p:nvSpPr>
          <p:cNvPr id="7" name="1 Título"/>
          <p:cNvSpPr txBox="1">
            <a:spLocks/>
          </p:cNvSpPr>
          <p:nvPr/>
        </p:nvSpPr>
        <p:spPr>
          <a:xfrm>
            <a:off x="4716016" y="3501008"/>
            <a:ext cx="2736304" cy="2520280"/>
          </a:xfrm>
          <a:prstGeom prst="rect">
            <a:avLst/>
          </a:prstGeom>
        </p:spPr>
        <p:txBody>
          <a:bodyPr vert="horz" anchor="ctr">
            <a:normAutofit fontScale="67500" lnSpcReduction="2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VE" sz="4100" b="1" i="0" u="none" strike="noStrike" kern="1200" cap="none" spc="0" normalizeH="0" baseline="0" noProof="0" dirty="0" smtClean="0">
                <a:ln w="6350">
                  <a:noFill/>
                </a:ln>
                <a:solidFill>
                  <a:schemeClr val="bg1"/>
                </a:solidFill>
                <a:effectLst>
                  <a:outerShdw blurRad="114300" dist="101600" dir="2700000" algn="tl" rotWithShape="0">
                    <a:srgbClr val="000000">
                      <a:alpha val="40000"/>
                    </a:srgbClr>
                  </a:outerShdw>
                </a:effectLst>
                <a:uLnTx/>
                <a:uFillTx/>
                <a:latin typeface="Belwe Cn BT" pitchFamily="18" charset="0"/>
                <a:ea typeface="+mj-ea"/>
                <a:cs typeface="+mj-cs"/>
              </a:rPr>
              <a:t>¡Cuánta</a:t>
            </a:r>
            <a:r>
              <a:rPr kumimoji="0" lang="es-VE" sz="4100" b="1" i="0" u="none" strike="noStrike" kern="1200" cap="none" spc="0" normalizeH="0" noProof="0" dirty="0" smtClean="0">
                <a:ln w="6350">
                  <a:noFill/>
                </a:ln>
                <a:solidFill>
                  <a:schemeClr val="bg1"/>
                </a:solidFill>
                <a:effectLst>
                  <a:outerShdw blurRad="114300" dist="101600" dir="2700000" algn="tl" rotWithShape="0">
                    <a:srgbClr val="000000">
                      <a:alpha val="40000"/>
                    </a:srgbClr>
                  </a:outerShdw>
                </a:effectLst>
                <a:uLnTx/>
                <a:uFillTx/>
                <a:latin typeface="Belwe Cn BT" pitchFamily="18" charset="0"/>
                <a:ea typeface="+mj-ea"/>
                <a:cs typeface="+mj-cs"/>
              </a:rPr>
              <a:t> generosidad hay en Dios, que la trajo de tierras tan lejanas a compartir la fe con nosotros!</a:t>
            </a:r>
            <a:endParaRPr kumimoji="0" lang="es-VE" sz="4100" b="1" i="0" u="none" strike="noStrike" kern="1200" cap="none" spc="0" normalizeH="0" baseline="0" noProof="0" dirty="0">
              <a:ln w="6350">
                <a:noFill/>
              </a:ln>
              <a:solidFill>
                <a:schemeClr val="bg1"/>
              </a:solidFill>
              <a:effectLst>
                <a:outerShdw blurRad="114300" dist="101600" dir="2700000" algn="tl" rotWithShape="0">
                  <a:srgbClr val="000000">
                    <a:alpha val="40000"/>
                  </a:srgbClr>
                </a:outerShdw>
              </a:effectLst>
              <a:uLnTx/>
              <a:uFillTx/>
              <a:latin typeface="Belwe Cn BT"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xit" presetSubtype="0" accel="100000" fill="hold" grpId="1" nodeType="click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 calcmode="lin" valueType="num">
                                      <p:cBhvr>
                                        <p:cTn id="30" dur="500"/>
                                        <p:tgtEl>
                                          <p:spTgt spid="7"/>
                                        </p:tgtEl>
                                        <p:attrNameLst>
                                          <p:attrName>style.rotation</p:attrName>
                                        </p:attrNameLst>
                                      </p:cBhvr>
                                      <p:tavLst>
                                        <p:tav tm="0">
                                          <p:val>
                                            <p:fltVal val="0"/>
                                          </p:val>
                                        </p:tav>
                                        <p:tav tm="100000">
                                          <p:val>
                                            <p:fltVal val="360"/>
                                          </p:val>
                                        </p:tav>
                                      </p:tavLst>
                                    </p:anim>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xit" presetSubtype="0" accel="100000" fill="hold" grpId="1" nodeType="clickEffect">
                                  <p:stCondLst>
                                    <p:cond delay="0"/>
                                  </p:stCondLst>
                                  <p:childTnLst>
                                    <p:anim calcmode="lin" valueType="num">
                                      <p:cBhvr>
                                        <p:cTn id="41" dur="500"/>
                                        <p:tgtEl>
                                          <p:spTgt spid="2"/>
                                        </p:tgtEl>
                                        <p:attrNameLst>
                                          <p:attrName>ppt_w</p:attrName>
                                        </p:attrNameLst>
                                      </p:cBhvr>
                                      <p:tavLst>
                                        <p:tav tm="0">
                                          <p:val>
                                            <p:strVal val="ppt_w"/>
                                          </p:val>
                                        </p:tav>
                                        <p:tav tm="100000">
                                          <p:val>
                                            <p:fltVal val="0"/>
                                          </p:val>
                                        </p:tav>
                                      </p:tavLst>
                                    </p:anim>
                                    <p:anim calcmode="lin" valueType="num">
                                      <p:cBhvr>
                                        <p:cTn id="42" dur="500"/>
                                        <p:tgtEl>
                                          <p:spTgt spid="2"/>
                                        </p:tgtEl>
                                        <p:attrNameLst>
                                          <p:attrName>ppt_h</p:attrName>
                                        </p:attrNameLst>
                                      </p:cBhvr>
                                      <p:tavLst>
                                        <p:tav tm="0">
                                          <p:val>
                                            <p:strVal val="ppt_h"/>
                                          </p:val>
                                        </p:tav>
                                        <p:tav tm="100000">
                                          <p:val>
                                            <p:fltVal val="0"/>
                                          </p:val>
                                        </p:tav>
                                      </p:tavLst>
                                    </p:anim>
                                    <p:anim calcmode="lin" valueType="num">
                                      <p:cBhvr>
                                        <p:cTn id="43" dur="500"/>
                                        <p:tgtEl>
                                          <p:spTgt spid="2"/>
                                        </p:tgtEl>
                                        <p:attrNameLst>
                                          <p:attrName>style.rotation</p:attrName>
                                        </p:attrNameLst>
                                      </p:cBhvr>
                                      <p:tavLst>
                                        <p:tav tm="0">
                                          <p:val>
                                            <p:fltVal val="0"/>
                                          </p:val>
                                        </p:tav>
                                        <p:tav tm="100000">
                                          <p:val>
                                            <p:fltVal val="360"/>
                                          </p:val>
                                        </p:tav>
                                      </p:tavLst>
                                    </p:anim>
                                    <p:animEffect transition="out" filter="fad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9" presetClass="exit" presetSubtype="0" accel="100000" fill="hold" grpId="1" nodeType="clickEffect">
                                  <p:stCondLst>
                                    <p:cond delay="0"/>
                                  </p:stCondLst>
                                  <p:childTnLst>
                                    <p:anim calcmode="lin" valueType="num">
                                      <p:cBhvr>
                                        <p:cTn id="49" dur="2000"/>
                                        <p:tgtEl>
                                          <p:spTgt spid="3"/>
                                        </p:tgtEl>
                                        <p:attrNameLst>
                                          <p:attrName>ppt_w</p:attrName>
                                        </p:attrNameLst>
                                      </p:cBhvr>
                                      <p:tavLst>
                                        <p:tav tm="0">
                                          <p:val>
                                            <p:strVal val="ppt_w"/>
                                          </p:val>
                                        </p:tav>
                                        <p:tav tm="100000">
                                          <p:val>
                                            <p:fltVal val="0"/>
                                          </p:val>
                                        </p:tav>
                                      </p:tavLst>
                                    </p:anim>
                                    <p:anim calcmode="lin" valueType="num">
                                      <p:cBhvr>
                                        <p:cTn id="50" dur="2000"/>
                                        <p:tgtEl>
                                          <p:spTgt spid="3"/>
                                        </p:tgtEl>
                                        <p:attrNameLst>
                                          <p:attrName>ppt_h</p:attrName>
                                        </p:attrNameLst>
                                      </p:cBhvr>
                                      <p:tavLst>
                                        <p:tav tm="0">
                                          <p:val>
                                            <p:strVal val="ppt_h"/>
                                          </p:val>
                                        </p:tav>
                                        <p:tav tm="100000">
                                          <p:val>
                                            <p:fltVal val="0"/>
                                          </p:val>
                                        </p:tav>
                                      </p:tavLst>
                                    </p:anim>
                                    <p:anim calcmode="lin" valueType="num">
                                      <p:cBhvr>
                                        <p:cTn id="51" dur="2000"/>
                                        <p:tgtEl>
                                          <p:spTgt spid="3"/>
                                        </p:tgtEl>
                                        <p:attrNameLst>
                                          <p:attrName>style.rotation</p:attrName>
                                        </p:attrNameLst>
                                      </p:cBhvr>
                                      <p:tavLst>
                                        <p:tav tm="0">
                                          <p:val>
                                            <p:fltVal val="0"/>
                                          </p:val>
                                        </p:tav>
                                        <p:tav tm="100000">
                                          <p:val>
                                            <p:fltVal val="360"/>
                                          </p:val>
                                        </p:tav>
                                      </p:tavLst>
                                    </p:anim>
                                    <p:animEffect transition="out" filter="fade">
                                      <p:cBhvr>
                                        <p:cTn id="52" dur="2000"/>
                                        <p:tgtEl>
                                          <p:spTgt spid="3"/>
                                        </p:tgtEl>
                                      </p:cBhvr>
                                    </p:animEffect>
                                    <p:set>
                                      <p:cBhvr>
                                        <p:cTn id="53"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 b="2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97152"/>
            <a:ext cx="8100392" cy="1417638"/>
          </a:xfrm>
        </p:spPr>
        <p:txBody>
          <a:bodyPr>
            <a:normAutofit fontScale="90000"/>
          </a:bodyPr>
          <a:lstStyle/>
          <a:p>
            <a:r>
              <a:rPr lang="es-VE" dirty="0" smtClean="0">
                <a:solidFill>
                  <a:schemeClr val="tx1"/>
                </a:solidFill>
                <a:latin typeface="Belwe Cn BT" pitchFamily="18" charset="0"/>
              </a:rPr>
              <a:t>Definitivamente…. </a:t>
            </a:r>
            <a:br>
              <a:rPr lang="es-VE" dirty="0" smtClean="0">
                <a:solidFill>
                  <a:schemeClr val="tx1"/>
                </a:solidFill>
                <a:latin typeface="Belwe Cn BT" pitchFamily="18" charset="0"/>
              </a:rPr>
            </a:br>
            <a:r>
              <a:rPr lang="es-VE" dirty="0" smtClean="0">
                <a:solidFill>
                  <a:schemeClr val="tx1"/>
                </a:solidFill>
                <a:latin typeface="Belwe Cn BT" pitchFamily="18" charset="0"/>
              </a:rPr>
              <a:t>“Ella” es un Regalo de Dios para el Mundo</a:t>
            </a:r>
            <a:endParaRPr lang="es-VE" dirty="0">
              <a:solidFill>
                <a:schemeClr val="tx1"/>
              </a:solidFill>
              <a:latin typeface="Belwe Cn BT"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t="-16000" r="-15000" b="-13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9552" y="3933056"/>
            <a:ext cx="3096344" cy="1287016"/>
          </a:xfrm>
        </p:spPr>
        <p:txBody>
          <a:bodyPr>
            <a:noAutofit/>
          </a:bodyPr>
          <a:lstStyle/>
          <a:p>
            <a:r>
              <a:rPr lang="es-VE" sz="3200" dirty="0" smtClean="0">
                <a:solidFill>
                  <a:schemeClr val="tx1"/>
                </a:solidFill>
                <a:latin typeface="Belwe Cn BT" pitchFamily="18" charset="0"/>
              </a:rPr>
              <a:t>¡</a:t>
            </a:r>
            <a:r>
              <a:rPr lang="es-VE" sz="3200" dirty="0" err="1" smtClean="0">
                <a:solidFill>
                  <a:schemeClr val="tx1"/>
                </a:solidFill>
                <a:latin typeface="Belwe Cn BT" pitchFamily="18" charset="0"/>
              </a:rPr>
              <a:t>Siiii</a:t>
            </a:r>
            <a:r>
              <a:rPr lang="es-VE" sz="3200" dirty="0" smtClean="0">
                <a:solidFill>
                  <a:schemeClr val="tx1"/>
                </a:solidFill>
                <a:latin typeface="Belwe Cn BT" pitchFamily="18" charset="0"/>
              </a:rPr>
              <a:t>…!</a:t>
            </a:r>
            <a:br>
              <a:rPr lang="es-VE" sz="3200" dirty="0" smtClean="0">
                <a:solidFill>
                  <a:schemeClr val="tx1"/>
                </a:solidFill>
                <a:latin typeface="Belwe Cn BT" pitchFamily="18" charset="0"/>
              </a:rPr>
            </a:br>
            <a:r>
              <a:rPr lang="es-VE" sz="3200" dirty="0" smtClean="0">
                <a:solidFill>
                  <a:schemeClr val="tx1"/>
                </a:solidFill>
                <a:latin typeface="Belwe Cn BT" pitchFamily="18" charset="0"/>
              </a:rPr>
              <a:t>Tú la conoces…</a:t>
            </a:r>
            <a:br>
              <a:rPr lang="es-VE" sz="3200" dirty="0" smtClean="0">
                <a:solidFill>
                  <a:schemeClr val="tx1"/>
                </a:solidFill>
                <a:latin typeface="Belwe Cn BT" pitchFamily="18" charset="0"/>
              </a:rPr>
            </a:br>
            <a:r>
              <a:rPr lang="es-VE" sz="3200" dirty="0" smtClean="0">
                <a:solidFill>
                  <a:schemeClr val="tx1"/>
                </a:solidFill>
                <a:latin typeface="Belwe Cn BT" pitchFamily="18" charset="0"/>
              </a:rPr>
              <a:t>y sabes de quién te hablo…</a:t>
            </a:r>
            <a:br>
              <a:rPr lang="es-VE" sz="3200" dirty="0" smtClean="0">
                <a:solidFill>
                  <a:schemeClr val="tx1"/>
                </a:solidFill>
                <a:latin typeface="Belwe Cn BT" pitchFamily="18" charset="0"/>
              </a:rPr>
            </a:br>
            <a:r>
              <a:rPr lang="es-VE" sz="3200" dirty="0" smtClean="0">
                <a:solidFill>
                  <a:schemeClr val="tx1"/>
                </a:solidFill>
                <a:latin typeface="Belwe Cn BT" pitchFamily="18" charset="0"/>
              </a:rPr>
              <a:t>Contaré hasta tres y muy fuerte diremos su nombre…</a:t>
            </a:r>
            <a:endParaRPr lang="es-VE" sz="3200" dirty="0">
              <a:solidFill>
                <a:schemeClr val="tx1"/>
              </a:solidFill>
              <a:latin typeface="Belwe Cn BT" pitchFamily="18" charset="0"/>
            </a:endParaRPr>
          </a:p>
        </p:txBody>
      </p:sp>
      <p:sp>
        <p:nvSpPr>
          <p:cNvPr id="3" name="2 Rectángulo"/>
          <p:cNvSpPr/>
          <p:nvPr/>
        </p:nvSpPr>
        <p:spPr>
          <a:xfrm rot="511144">
            <a:off x="5424188" y="4911888"/>
            <a:ext cx="1752007" cy="2215991"/>
          </a:xfrm>
          <a:prstGeom prst="rect">
            <a:avLst/>
          </a:prstGeom>
          <a:noFill/>
        </p:spPr>
        <p:txBody>
          <a:bodyPr wrap="square" lIns="91440" tIns="45720" rIns="91440" bIns="45720">
            <a:spAutoFit/>
          </a:bodyPr>
          <a:lstStyle/>
          <a:p>
            <a:pPr algn="ctr"/>
            <a:r>
              <a:rPr lang="es-ES" sz="13800" b="1" dirty="0">
                <a:ln w="10541" cmpd="sng">
                  <a:solidFill>
                    <a:schemeClr val="tx1"/>
                  </a:solidFill>
                  <a:prstDash val="solid"/>
                </a:ln>
                <a:solidFill>
                  <a:srgbClr val="CC0099"/>
                </a:solidFill>
              </a:rPr>
              <a:t>3</a:t>
            </a:r>
            <a:endParaRPr lang="es-ES" sz="13800" b="1" cap="none" spc="0" dirty="0">
              <a:ln w="10541" cmpd="sng">
                <a:solidFill>
                  <a:schemeClr val="tx1"/>
                </a:solidFill>
                <a:prstDash val="solid"/>
              </a:ln>
              <a:solidFill>
                <a:srgbClr val="CC0099"/>
              </a:solidFill>
              <a:effectLst/>
            </a:endParaRPr>
          </a:p>
        </p:txBody>
      </p:sp>
      <p:sp>
        <p:nvSpPr>
          <p:cNvPr id="4" name="3 Rectángulo"/>
          <p:cNvSpPr/>
          <p:nvPr/>
        </p:nvSpPr>
        <p:spPr>
          <a:xfrm rot="20927353">
            <a:off x="595120" y="387648"/>
            <a:ext cx="1694645" cy="1862048"/>
          </a:xfrm>
          <a:prstGeom prst="rect">
            <a:avLst/>
          </a:prstGeom>
          <a:noFill/>
        </p:spPr>
        <p:txBody>
          <a:bodyPr wrap="square" lIns="91440" tIns="45720" rIns="91440" bIns="45720">
            <a:spAutoFit/>
          </a:bodyPr>
          <a:lstStyle/>
          <a:p>
            <a:pPr algn="ctr"/>
            <a:r>
              <a:rPr lang="es-ES" sz="11500" b="1" cap="none" spc="0" dirty="0" smtClean="0">
                <a:ln w="10541" cmpd="sng">
                  <a:solidFill>
                    <a:schemeClr val="tx1"/>
                  </a:solidFill>
                  <a:prstDash val="solid"/>
                </a:ln>
                <a:solidFill>
                  <a:srgbClr val="CC0099"/>
                </a:solidFill>
                <a:effectLst/>
              </a:rPr>
              <a:t>1</a:t>
            </a:r>
            <a:endParaRPr lang="es-ES" sz="11500" b="1" cap="none" spc="0" dirty="0">
              <a:ln w="10541" cmpd="sng">
                <a:solidFill>
                  <a:schemeClr val="tx1"/>
                </a:solidFill>
                <a:prstDash val="solid"/>
              </a:ln>
              <a:solidFill>
                <a:srgbClr val="CC0099"/>
              </a:solidFill>
              <a:effectLst/>
            </a:endParaRPr>
          </a:p>
        </p:txBody>
      </p:sp>
      <p:sp>
        <p:nvSpPr>
          <p:cNvPr id="5" name="4 Rectángulo"/>
          <p:cNvSpPr/>
          <p:nvPr/>
        </p:nvSpPr>
        <p:spPr>
          <a:xfrm rot="20927353">
            <a:off x="7004027" y="169467"/>
            <a:ext cx="1758686" cy="1862048"/>
          </a:xfrm>
          <a:prstGeom prst="rect">
            <a:avLst/>
          </a:prstGeom>
          <a:noFill/>
        </p:spPr>
        <p:txBody>
          <a:bodyPr wrap="square" lIns="91440" tIns="45720" rIns="91440" bIns="45720">
            <a:spAutoFit/>
          </a:bodyPr>
          <a:lstStyle/>
          <a:p>
            <a:pPr algn="ctr"/>
            <a:r>
              <a:rPr lang="es-ES" sz="11500" b="1" dirty="0">
                <a:ln w="10541" cmpd="sng">
                  <a:solidFill>
                    <a:schemeClr val="tx1"/>
                  </a:solidFill>
                  <a:prstDash val="solid"/>
                </a:ln>
                <a:solidFill>
                  <a:srgbClr val="CC0099"/>
                </a:solidFill>
              </a:rPr>
              <a:t>2</a:t>
            </a:r>
            <a:endParaRPr lang="es-ES" sz="11500" b="1" cap="none" spc="0" dirty="0">
              <a:ln w="10541" cmpd="sng">
                <a:solidFill>
                  <a:schemeClr val="tx1"/>
                </a:solidFill>
                <a:prstDash val="solid"/>
              </a:ln>
              <a:solidFill>
                <a:srgbClr val="CC0099"/>
              </a:solidFill>
              <a:effectLst/>
            </a:endParaRPr>
          </a:p>
        </p:txBody>
      </p:sp>
      <p:sp>
        <p:nvSpPr>
          <p:cNvPr id="6" name="5 Rectángulo"/>
          <p:cNvSpPr/>
          <p:nvPr/>
        </p:nvSpPr>
        <p:spPr>
          <a:xfrm rot="20927353">
            <a:off x="2873782" y="2535988"/>
            <a:ext cx="2795434" cy="1323439"/>
          </a:xfrm>
          <a:prstGeom prst="rect">
            <a:avLst/>
          </a:prstGeom>
          <a:noFill/>
        </p:spPr>
        <p:txBody>
          <a:bodyPr wrap="square" lIns="91440" tIns="45720" rIns="91440" bIns="45720">
            <a:spAutoFit/>
          </a:bodyPr>
          <a:lstStyle/>
          <a:p>
            <a:pPr algn="ctr"/>
            <a:r>
              <a:rPr lang="es-ES" sz="8000" b="1" dirty="0" smtClean="0">
                <a:ln w="10541" cmpd="sng">
                  <a:solidFill>
                    <a:schemeClr val="tx1"/>
                  </a:solidFill>
                  <a:prstDash val="solid"/>
                </a:ln>
                <a:solidFill>
                  <a:srgbClr val="CC0099"/>
                </a:solidFill>
              </a:rPr>
              <a:t>Y…</a:t>
            </a:r>
            <a:endParaRPr lang="es-ES" sz="8000" b="1" cap="none" spc="0" dirty="0">
              <a:ln w="10541" cmpd="sng">
                <a:solidFill>
                  <a:schemeClr val="tx1"/>
                </a:solidFill>
                <a:prstDash val="solid"/>
              </a:ln>
              <a:solidFill>
                <a:srgbClr val="CC0099"/>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800" decel="100000"/>
                                        <p:tgtEl>
                                          <p:spTgt spid="6"/>
                                        </p:tgtEl>
                                      </p:cBhvr>
                                    </p:animEffect>
                                    <p:anim calcmode="lin" valueType="num">
                                      <p:cBhvr>
                                        <p:cTn id="28" dur="800" decel="100000" fill="hold"/>
                                        <p:tgtEl>
                                          <p:spTgt spid="6"/>
                                        </p:tgtEl>
                                        <p:attrNameLst>
                                          <p:attrName>style.rotation</p:attrName>
                                        </p:attrNameLst>
                                      </p:cBhvr>
                                      <p:tavLst>
                                        <p:tav tm="0">
                                          <p:val>
                                            <p:fltVal val="-90"/>
                                          </p:val>
                                        </p:tav>
                                        <p:tav tm="100000">
                                          <p:val>
                                            <p:fltVal val="0"/>
                                          </p:val>
                                        </p:tav>
                                      </p:tavLst>
                                    </p:anim>
                                    <p:anim calcmode="lin" valueType="num">
                                      <p:cBhvr>
                                        <p:cTn id="29" dur="800" decel="100000" fill="hold"/>
                                        <p:tgtEl>
                                          <p:spTgt spid="6"/>
                                        </p:tgtEl>
                                        <p:attrNameLst>
                                          <p:attrName>ppt_x</p:attrName>
                                        </p:attrNameLst>
                                      </p:cBhvr>
                                      <p:tavLst>
                                        <p:tav tm="0">
                                          <p:val>
                                            <p:strVal val="#ppt_x+0.4"/>
                                          </p:val>
                                        </p:tav>
                                        <p:tav tm="100000">
                                          <p:val>
                                            <p:strVal val="#ppt_x-0.05"/>
                                          </p:val>
                                        </p:tav>
                                      </p:tavLst>
                                    </p:anim>
                                    <p:anim calcmode="lin" valueType="num">
                                      <p:cBhvr>
                                        <p:cTn id="30" dur="800" decel="100000" fill="hold"/>
                                        <p:tgtEl>
                                          <p:spTgt spid="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800" decel="100000"/>
                                        <p:tgtEl>
                                          <p:spTgt spid="3"/>
                                        </p:tgtEl>
                                      </p:cBhvr>
                                    </p:animEffect>
                                    <p:anim calcmode="lin" valueType="num">
                                      <p:cBhvr>
                                        <p:cTn id="38" dur="800" decel="100000" fill="hold"/>
                                        <p:tgtEl>
                                          <p:spTgt spid="3"/>
                                        </p:tgtEl>
                                        <p:attrNameLst>
                                          <p:attrName>style.rotation</p:attrName>
                                        </p:attrNameLst>
                                      </p:cBhvr>
                                      <p:tavLst>
                                        <p:tav tm="0">
                                          <p:val>
                                            <p:fltVal val="-90"/>
                                          </p:val>
                                        </p:tav>
                                        <p:tav tm="100000">
                                          <p:val>
                                            <p:fltVal val="0"/>
                                          </p:val>
                                        </p:tav>
                                      </p:tavLst>
                                    </p:anim>
                                    <p:anim calcmode="lin" valueType="num">
                                      <p:cBhvr>
                                        <p:cTn id="39" dur="800" decel="100000" fill="hold"/>
                                        <p:tgtEl>
                                          <p:spTgt spid="3"/>
                                        </p:tgtEl>
                                        <p:attrNameLst>
                                          <p:attrName>ppt_x</p:attrName>
                                        </p:attrNameLst>
                                      </p:cBhvr>
                                      <p:tavLst>
                                        <p:tav tm="0">
                                          <p:val>
                                            <p:strVal val="#ppt_x+0.4"/>
                                          </p:val>
                                        </p:tav>
                                        <p:tav tm="100000">
                                          <p:val>
                                            <p:strVal val="#ppt_x-0.05"/>
                                          </p:val>
                                        </p:tav>
                                      </p:tavLst>
                                    </p:anim>
                                    <p:anim calcmode="lin" valueType="num">
                                      <p:cBhvr>
                                        <p:cTn id="40" dur="800" decel="100000" fill="hold"/>
                                        <p:tgtEl>
                                          <p:spTgt spid="3"/>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4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b="19586"/>
          <a:stretch/>
        </p:blipFill>
        <p:spPr bwMode="auto">
          <a:xfrm>
            <a:off x="1187624" y="1"/>
            <a:ext cx="676875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1"/>
            <a:ext cx="1187624" cy="6857999"/>
          </a:xfrm>
          <a:prstGeom prst="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7956376" y="0"/>
            <a:ext cx="1187624" cy="6858001"/>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251520" y="116632"/>
            <a:ext cx="936104" cy="6740307"/>
          </a:xfrm>
          <a:prstGeom prst="rect">
            <a:avLst/>
          </a:prstGeom>
          <a:noFill/>
        </p:spPr>
        <p:txBody>
          <a:bodyPr wrap="square" rtlCol="0">
            <a:spAutoFit/>
          </a:bodyPr>
          <a:lstStyle/>
          <a:p>
            <a:r>
              <a:rPr lang="es-ES_tradnl" sz="5400" dirty="0" smtClean="0">
                <a:latin typeface="Arial" panose="020B0604020202020204" pitchFamily="34" charset="0"/>
                <a:cs typeface="Arial" panose="020B0604020202020204" pitchFamily="34" charset="0"/>
              </a:rPr>
              <a:t>Hna. </a:t>
            </a:r>
            <a:r>
              <a:rPr lang="es-ES_tradnl" sz="5400" dirty="0" err="1" smtClean="0">
                <a:latin typeface="Arial" panose="020B0604020202020204" pitchFamily="34" charset="0"/>
                <a:cs typeface="Arial" panose="020B0604020202020204" pitchFamily="34" charset="0"/>
              </a:rPr>
              <a:t>Ma</a:t>
            </a:r>
            <a:endParaRPr lang="es-ES_tradnl" sz="5400" dirty="0" smtClean="0">
              <a:latin typeface="Arial" panose="020B0604020202020204" pitchFamily="34" charset="0"/>
              <a:cs typeface="Arial" panose="020B0604020202020204" pitchFamily="34" charset="0"/>
            </a:endParaRPr>
          </a:p>
          <a:p>
            <a:r>
              <a:rPr lang="es-ES_tradnl" sz="5400" dirty="0" smtClean="0">
                <a:latin typeface="Arial" panose="020B0604020202020204" pitchFamily="34" charset="0"/>
                <a:cs typeface="Arial" panose="020B0604020202020204" pitchFamily="34" charset="0"/>
              </a:rPr>
              <a:t>r</a:t>
            </a:r>
          </a:p>
          <a:p>
            <a:r>
              <a:rPr lang="es-ES_tradnl" sz="5400" dirty="0" smtClean="0">
                <a:latin typeface="Arial" panose="020B0604020202020204" pitchFamily="34" charset="0"/>
                <a:cs typeface="Arial" panose="020B0604020202020204" pitchFamily="34" charset="0"/>
              </a:rPr>
              <a:t>í</a:t>
            </a:r>
          </a:p>
          <a:p>
            <a:r>
              <a:rPr lang="es-ES_tradnl" sz="5400" dirty="0" smtClean="0">
                <a:latin typeface="Arial" panose="020B0604020202020204" pitchFamily="34" charset="0"/>
                <a:cs typeface="Arial" panose="020B0604020202020204" pitchFamily="34" charset="0"/>
              </a:rPr>
              <a:t>a</a:t>
            </a:r>
            <a:endParaRPr lang="es-ES" sz="5400" dirty="0">
              <a:latin typeface="Arial" panose="020B0604020202020204" pitchFamily="34" charset="0"/>
              <a:cs typeface="Arial" panose="020B0604020202020204" pitchFamily="34" charset="0"/>
            </a:endParaRPr>
          </a:p>
        </p:txBody>
      </p:sp>
      <p:sp>
        <p:nvSpPr>
          <p:cNvPr id="7" name="6 CuadroTexto"/>
          <p:cNvSpPr txBox="1"/>
          <p:nvPr/>
        </p:nvSpPr>
        <p:spPr>
          <a:xfrm>
            <a:off x="8244408" y="260648"/>
            <a:ext cx="792088" cy="6740307"/>
          </a:xfrm>
          <a:prstGeom prst="rect">
            <a:avLst/>
          </a:prstGeom>
          <a:noFill/>
        </p:spPr>
        <p:txBody>
          <a:bodyPr wrap="square" rtlCol="0">
            <a:spAutoFit/>
          </a:bodyPr>
          <a:lstStyle/>
          <a:p>
            <a:r>
              <a:rPr lang="es-ES_tradnl" sz="5400" dirty="0" err="1" smtClean="0"/>
              <a:t>Asunc</a:t>
            </a:r>
            <a:endParaRPr lang="es-ES_tradnl" sz="5400" dirty="0" smtClean="0"/>
          </a:p>
          <a:p>
            <a:r>
              <a:rPr lang="es-ES_tradnl" sz="5400" dirty="0" smtClean="0"/>
              <a:t>i</a:t>
            </a:r>
          </a:p>
          <a:p>
            <a:r>
              <a:rPr lang="es-ES_tradnl" sz="5400" dirty="0" err="1" smtClean="0"/>
              <a:t>ón</a:t>
            </a:r>
            <a:endParaRPr lang="es-ES" sz="5400" dirty="0"/>
          </a:p>
        </p:txBody>
      </p:sp>
    </p:spTree>
    <p:extLst>
      <p:ext uri="{BB962C8B-B14F-4D97-AF65-F5344CB8AC3E}">
        <p14:creationId xmlns:p14="http://schemas.microsoft.com/office/powerpoint/2010/main" val="41095002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328</TotalTime>
  <Words>395</Words>
  <Application>Microsoft Office PowerPoint</Application>
  <PresentationFormat>Presentación en pantalla (4:3)</PresentationFormat>
  <Paragraphs>44</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Vértice</vt:lpstr>
      <vt:lpstr>¡Bienvenidas Misioneras!</vt:lpstr>
      <vt:lpstr>Hoy es un buen día para hablar con Dios sobre alguien Especial</vt:lpstr>
      <vt:lpstr>Ese “Alguien Especial” … es alguien que un día, decidió lanzarse a la aventura de seguir a Jesús; de entregarse sin  medidas aunque implicara tanto el hecho de seguirlo.  </vt:lpstr>
      <vt:lpstr>Presentación de PowerPoint</vt:lpstr>
      <vt:lpstr>Ésta persona especial ha llegado al corazón de Cristo, a través del amor de María, bajo la mirada de la Inmaculada Concepción. </vt:lpstr>
      <vt:lpstr>Hoy es un buen día para agradecer al Señor por  su Vocación a la Vida Religiosa</vt:lpstr>
      <vt:lpstr>Definitivamente….  “Ella” es un Regalo de Dios para el Mundo</vt:lpstr>
      <vt:lpstr>¡Siiii…! Tú la conoces… y sabes de quién te hablo… Contaré hasta tres y muy fuerte diremos su nombre…</vt:lpstr>
      <vt:lpstr>Presentación de PowerPoint</vt:lpstr>
      <vt:lpstr>Presentación de PowerPoint</vt:lpstr>
      <vt:lpstr>Estamos realmente llenos de alegría de tenerte en nuestra comunidad.  Es un privilegio conocer Mujeres Santas como tú.</vt:lpstr>
      <vt:lpstr> El Carisma dado por Dios a la Madre Alfonsa Cavín y a sus sucesoras nos ha hecho una “familia”, que ha ido creciendo como el pequeño grano de mostaza del Evangelio.   Hermana María…En la vivencia de tu misión has ido dejando sembrada parte de tu vida, de modo callado, en la sencillez y en el silencio.   Sin embargo, ¿cómo ocultar que has sido luz para nuestro Ministerio, para nuestra parroquia y para tu misma comunidad religiosa? </vt:lpstr>
      <vt:lpstr>Hermanas…Las Amamos con el Amor de Cristo En nuestra mente y corazón la Hna. Josefina que tanto dio de su trabajo y labor misionera. En nuestra mente y corazón la Hna. Juanita que aún en la distancia nos acompaña en este caminar de la evangelización y anuncio de la Palabra de Dios. Pero que pronto con la gracia de Dios de nuevo estará con nosotros. En nuestra mente y corazón la Hna. María que vive en medio de nosotros, dando frutos abundantes para construir la civilización del Amor </vt:lpstr>
      <vt:lpstr>Presentación de PowerPoint</vt:lpstr>
      <vt:lpstr>Pedimos a la providencia de nuestro Dios Todopoderoso, que siga suscitando vocaciones a la vida consagrada.  De manera especial entre las Hermanas Misioneras de la Inmaculada Concepción</vt:lpstr>
      <vt:lpstr>¡Dios las lleve a la Santidad!</vt:lpstr>
      <vt:lpstr>Hermanas: Las confiamos a la Mirada Inmaculada de María y le pedimos a los brazos misericordiosos de Jesús, que las abrace con amor eterno. </vt:lpstr>
      <vt:lpstr>Hermana María Asunción…  eres como la Madre Alfonsa:  “MUJER EXTRANJERA.  QUE HA DEJADO SU PAÍS” De nuevo, BIENVENIDA a casa…  </vt:lpstr>
      <vt:lpstr>Presentación de PowerPoint</vt:lpstr>
      <vt:lpstr> Señor, que muchas mujeres valientes te descubran en el servicio a los demás, que sus vidas sean una ofrenda de amor para ti,  que éstas mujeres siempre estén dispuestas a estar donde la vida clama. Dios las bendiga aún más en éste año de la Vida Consagrada.  </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Madre Alfonsa Cavín Fundadora de las Misioneras  de la Inmaculada Concepción</dc:title>
  <dc:creator>Luffi</dc:creator>
  <cp:lastModifiedBy>Luffi</cp:lastModifiedBy>
  <cp:revision>33</cp:revision>
  <dcterms:created xsi:type="dcterms:W3CDTF">2015-08-15T18:40:53Z</dcterms:created>
  <dcterms:modified xsi:type="dcterms:W3CDTF">2015-08-18T01:15:55Z</dcterms:modified>
</cp:coreProperties>
</file>