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58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6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66C5-8243-4074-A1B6-DC568B752462}" type="datetimeFigureOut">
              <a:rPr lang="es-ES" smtClean="0"/>
              <a:t>02/12/16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F8E8-936A-412A-9A0E-A5CFC9C63CC9}" type="slidenum">
              <a:rPr lang="es-ES" smtClean="0"/>
              <a:t>‹N°›</a:t>
            </a:fld>
            <a:endParaRPr lang="es-E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385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66C5-8243-4074-A1B6-DC568B752462}" type="datetimeFigureOut">
              <a:rPr lang="es-ES" smtClean="0"/>
              <a:t>02/12/16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F8E8-936A-412A-9A0E-A5CFC9C63CC9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1532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66C5-8243-4074-A1B6-DC568B752462}" type="datetimeFigureOut">
              <a:rPr lang="es-ES" smtClean="0"/>
              <a:t>02/12/16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F8E8-936A-412A-9A0E-A5CFC9C63CC9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706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66C5-8243-4074-A1B6-DC568B752462}" type="datetimeFigureOut">
              <a:rPr lang="es-ES" smtClean="0"/>
              <a:t>02/12/16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F8E8-936A-412A-9A0E-A5CFC9C63CC9}" type="slidenum">
              <a:rPr lang="es-ES" smtClean="0"/>
              <a:t>‹N°›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7152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66C5-8243-4074-A1B6-DC568B752462}" type="datetimeFigureOut">
              <a:rPr lang="es-ES" smtClean="0"/>
              <a:t>02/12/16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F8E8-936A-412A-9A0E-A5CFC9C63CC9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8054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66C5-8243-4074-A1B6-DC568B752462}" type="datetimeFigureOut">
              <a:rPr lang="es-ES" smtClean="0"/>
              <a:t>02/12/16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F8E8-936A-412A-9A0E-A5CFC9C63CC9}" type="slidenum">
              <a:rPr lang="es-ES" smtClean="0"/>
              <a:t>‹N°›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9102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66C5-8243-4074-A1B6-DC568B752462}" type="datetimeFigureOut">
              <a:rPr lang="es-ES" smtClean="0"/>
              <a:t>02/12/16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F8E8-936A-412A-9A0E-A5CFC9C63CC9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49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66C5-8243-4074-A1B6-DC568B752462}" type="datetimeFigureOut">
              <a:rPr lang="es-ES" smtClean="0"/>
              <a:t>02/12/16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F8E8-936A-412A-9A0E-A5CFC9C63CC9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260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66C5-8243-4074-A1B6-DC568B752462}" type="datetimeFigureOut">
              <a:rPr lang="es-ES" smtClean="0"/>
              <a:t>02/12/16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F8E8-936A-412A-9A0E-A5CFC9C63CC9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190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66C5-8243-4074-A1B6-DC568B752462}" type="datetimeFigureOut">
              <a:rPr lang="es-ES" smtClean="0"/>
              <a:t>02/12/16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F8E8-936A-412A-9A0E-A5CFC9C63CC9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2694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66C5-8243-4074-A1B6-DC568B752462}" type="datetimeFigureOut">
              <a:rPr lang="es-ES" smtClean="0"/>
              <a:t>02/12/16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F8E8-936A-412A-9A0E-A5CFC9C63CC9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1126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66C5-8243-4074-A1B6-DC568B752462}" type="datetimeFigureOut">
              <a:rPr lang="es-ES" smtClean="0"/>
              <a:t>02/12/16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F8E8-936A-412A-9A0E-A5CFC9C63CC9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25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66C5-8243-4074-A1B6-DC568B752462}" type="datetimeFigureOut">
              <a:rPr lang="es-ES" smtClean="0"/>
              <a:t>02/12/16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F8E8-936A-412A-9A0E-A5CFC9C63CC9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2704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66C5-8243-4074-A1B6-DC568B752462}" type="datetimeFigureOut">
              <a:rPr lang="es-ES" smtClean="0"/>
              <a:t>02/12/16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F8E8-936A-412A-9A0E-A5CFC9C63CC9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513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66C5-8243-4074-A1B6-DC568B752462}" type="datetimeFigureOut">
              <a:rPr lang="es-ES" smtClean="0"/>
              <a:t>02/12/16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F8E8-936A-412A-9A0E-A5CFC9C63CC9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895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66C5-8243-4074-A1B6-DC568B752462}" type="datetimeFigureOut">
              <a:rPr lang="es-ES" smtClean="0"/>
              <a:t>02/12/16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F8E8-936A-412A-9A0E-A5CFC9C63CC9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6332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466C5-8243-4074-A1B6-DC568B752462}" type="datetimeFigureOut">
              <a:rPr lang="es-ES" smtClean="0"/>
              <a:t>02/12/16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EF8E8-936A-412A-9A0E-A5CFC9C63CC9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650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D9466C5-8243-4074-A1B6-DC568B752462}" type="datetimeFigureOut">
              <a:rPr lang="es-ES" smtClean="0"/>
              <a:t>02/12/16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A6EF8E8-936A-412A-9A0E-A5CFC9C63CC9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9218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0000">
              <a:schemeClr val="tx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9809" y="156045"/>
            <a:ext cx="9144000" cy="763956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VI Consejo General Ampliado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682389" y="5923128"/>
            <a:ext cx="11013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Equipo General, Equipos Provinciales, Hermanas </a:t>
            </a:r>
            <a:r>
              <a:rPr lang="es-E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invitadas</a:t>
            </a:r>
            <a:r>
              <a:rPr lang="es-E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Equipo de Coordinación General de </a:t>
            </a:r>
            <a:r>
              <a:rPr lang="es-ES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Laic@s</a:t>
            </a:r>
            <a:r>
              <a:rPr lang="es-E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MIC, PJ MIC.</a:t>
            </a:r>
            <a:endParaRPr lang="es-ES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6"/>
          <a:stretch/>
        </p:blipFill>
        <p:spPr>
          <a:xfrm>
            <a:off x="1858152" y="1420085"/>
            <a:ext cx="9456814" cy="450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1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0753" y="153539"/>
            <a:ext cx="9022394" cy="408853"/>
          </a:xfrm>
        </p:spPr>
        <p:txBody>
          <a:bodyPr>
            <a:noAutofit/>
          </a:bodyPr>
          <a:lstStyle/>
          <a:p>
            <a:r>
              <a:rPr lang="es-ES" sz="2700" dirty="0" smtClean="0">
                <a:latin typeface="AR JULIAN" panose="02000000000000000000" pitchFamily="2" charset="0"/>
              </a:rPr>
              <a:t>Es un gozo encontrarnos, nos saludamos con alegría</a:t>
            </a:r>
            <a:endParaRPr lang="es-ES" sz="2700" dirty="0">
              <a:latin typeface="AR JULIAN" panose="02000000000000000000" pitchFamily="2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 t="23939" r="5303" b="33636"/>
          <a:stretch/>
        </p:blipFill>
        <p:spPr>
          <a:xfrm rot="21416305">
            <a:off x="85831" y="4255037"/>
            <a:ext cx="6930467" cy="241961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9" r="38433" b="20000"/>
          <a:stretch/>
        </p:blipFill>
        <p:spPr>
          <a:xfrm>
            <a:off x="8754554" y="245660"/>
            <a:ext cx="3211773" cy="281906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7" r="12911"/>
          <a:stretch/>
        </p:blipFill>
        <p:spPr>
          <a:xfrm>
            <a:off x="189845" y="796225"/>
            <a:ext cx="4777939" cy="327546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9" t="11742" r="21306"/>
          <a:stretch/>
        </p:blipFill>
        <p:spPr>
          <a:xfrm>
            <a:off x="5277891" y="762103"/>
            <a:ext cx="3370997" cy="316745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" r="7134"/>
          <a:stretch/>
        </p:blipFill>
        <p:spPr>
          <a:xfrm>
            <a:off x="7239652" y="3707413"/>
            <a:ext cx="4726675" cy="294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3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62" y="1164659"/>
            <a:ext cx="5632620" cy="316834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0694" y="155094"/>
            <a:ext cx="6703724" cy="1009566"/>
          </a:xfrm>
        </p:spPr>
        <p:txBody>
          <a:bodyPr>
            <a:normAutofit/>
          </a:bodyPr>
          <a:lstStyle/>
          <a:p>
            <a:r>
              <a:rPr lang="es-ES" sz="2000" dirty="0" smtClean="0"/>
              <a:t>empezamos el vi consejo general ampliado con el saludo de bienvenida de </a:t>
            </a:r>
            <a:r>
              <a:rPr lang="es-ES" sz="2000" dirty="0" err="1" smtClean="0"/>
              <a:t>marisa</a:t>
            </a:r>
            <a:r>
              <a:rPr lang="es-ES" sz="2000" dirty="0"/>
              <a:t>.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859" y="3337548"/>
            <a:ext cx="6243141" cy="3510059"/>
          </a:xfr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7433804" y="1022865"/>
            <a:ext cx="4152059" cy="106141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000" dirty="0" smtClean="0"/>
              <a:t>Seguidamente tuvimos la oración y dinámica de integración.</a:t>
            </a:r>
            <a:endParaRPr lang="es-ES" sz="2000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940521" y="5035357"/>
            <a:ext cx="4670569" cy="106141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2000" dirty="0" smtClean="0"/>
              <a:t>Y la tarde tuvimos desierto disponiéndonos para estos días de búsqueda y discernimiento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852599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0">
              <a:schemeClr val="tx2">
                <a:lumMod val="60000"/>
                <a:lumOff val="4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5" b="7861"/>
          <a:stretch/>
        </p:blipFill>
        <p:spPr>
          <a:xfrm>
            <a:off x="821444" y="3204065"/>
            <a:ext cx="2711284" cy="3529916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90" t="25147" b="21601"/>
          <a:stretch/>
        </p:blipFill>
        <p:spPr>
          <a:xfrm rot="20578939">
            <a:off x="187661" y="914320"/>
            <a:ext cx="6562355" cy="2099875"/>
          </a:xfrm>
        </p:spPr>
      </p:pic>
      <p:sp>
        <p:nvSpPr>
          <p:cNvPr id="5" name="ZoneTexte 4"/>
          <p:cNvSpPr txBox="1"/>
          <p:nvPr/>
        </p:nvSpPr>
        <p:spPr>
          <a:xfrm rot="20647207">
            <a:off x="3375669" y="2194152"/>
            <a:ext cx="62237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Hacemos memoria agradecida del camino recorrido desde el XXIII Capítulo General.</a:t>
            </a:r>
            <a:endParaRPr lang="es-ES" sz="2400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9" t="16120" r="9197"/>
          <a:stretch/>
        </p:blipFill>
        <p:spPr>
          <a:xfrm rot="1185541">
            <a:off x="6830569" y="3005924"/>
            <a:ext cx="1940944" cy="35415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5"/>
          <a:stretch/>
        </p:blipFill>
        <p:spPr>
          <a:xfrm>
            <a:off x="9311435" y="327545"/>
            <a:ext cx="2655295" cy="55136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8" t="22488" r="7781" b="22786"/>
          <a:stretch/>
        </p:blipFill>
        <p:spPr>
          <a:xfrm>
            <a:off x="4015898" y="3797895"/>
            <a:ext cx="2277271" cy="26648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ZoneTexte 10"/>
          <p:cNvSpPr txBox="1"/>
          <p:nvPr/>
        </p:nvSpPr>
        <p:spPr>
          <a:xfrm>
            <a:off x="8375668" y="6004001"/>
            <a:ext cx="3987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Seguiremos compartiendo…</a:t>
            </a:r>
          </a:p>
          <a:p>
            <a:pPr algn="ctr"/>
            <a:r>
              <a:rPr lang="es-E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Hasta Pronto</a:t>
            </a:r>
            <a:endParaRPr lang="es-ES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43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TM03457475[[fn=Cadre]]</Template>
  <TotalTime>82</TotalTime>
  <Words>86</Words>
  <Application>Microsoft Office PowerPoint</Application>
  <PresentationFormat>Grand écran</PresentationFormat>
  <Paragraphs>9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Aharoni</vt:lpstr>
      <vt:lpstr>AR JULIAN</vt:lpstr>
      <vt:lpstr>Century Gothic</vt:lpstr>
      <vt:lpstr>Wingdings 3</vt:lpstr>
      <vt:lpstr>Secteur</vt:lpstr>
      <vt:lpstr>VI Consejo General Ampliado</vt:lpstr>
      <vt:lpstr>Présentation PowerPoint</vt:lpstr>
      <vt:lpstr>empezamos el vi consejo general ampliado con el saludo de bienvenida de marisa.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MONTSE</dc:creator>
  <cp:lastModifiedBy>MONTSE</cp:lastModifiedBy>
  <cp:revision>10</cp:revision>
  <dcterms:created xsi:type="dcterms:W3CDTF">2016-12-01T20:40:54Z</dcterms:created>
  <dcterms:modified xsi:type="dcterms:W3CDTF">2016-12-02T19:37:49Z</dcterms:modified>
</cp:coreProperties>
</file>