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8" r:id="rId12"/>
    <p:sldId id="265" r:id="rId13"/>
    <p:sldId id="266" r:id="rId14"/>
  </p:sldIdLst>
  <p:sldSz cx="9144000" cy="6858000" type="screen4x3"/>
  <p:notesSz cx="6858000" cy="9144000"/>
  <p:defaultTextStyle>
    <a:defPPr lvl="0">
      <a:defRPr lang="es-E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08C3B-D4AA-4B32-BB93-C94BF619AEA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B97E5-6072-46DB-9E3B-636298532FE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2512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B97E5-6072-46DB-9E3B-636298532FED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95245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AE965AF-FA33-406C-BB69-B16C1187A37A}" type="datetimeFigureOut">
              <a:rPr lang="es-ES" smtClean="0"/>
              <a:pPr/>
              <a:t>25/12/2019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2870B73-F167-4156-AE5A-D503A7CED6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916832"/>
            <a:ext cx="7715200" cy="4209331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  <p:pic>
        <p:nvPicPr>
          <p:cNvPr id="10" name="9 Imagen"/>
          <p:cNvPicPr/>
          <p:nvPr/>
        </p:nvPicPr>
        <p:blipFill>
          <a:blip r:embed="rId2" cstate="print"/>
          <a:srcRect l="11651" t="14020" r="29857" b="8973"/>
          <a:stretch>
            <a:fillRect/>
          </a:stretch>
        </p:blipFill>
        <p:spPr bwMode="auto">
          <a:xfrm>
            <a:off x="250166" y="476672"/>
            <a:ext cx="847114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Resultado de imagen de BANDERAS VENEZUELA"/>
          <p:cNvPicPr/>
          <p:nvPr/>
        </p:nvPicPr>
        <p:blipFill>
          <a:blip r:embed="rId3" cstate="print"/>
          <a:srcRect l="5529" t="11882" r="5765" b="8000"/>
          <a:stretch>
            <a:fillRect/>
          </a:stretch>
        </p:blipFill>
        <p:spPr bwMode="auto">
          <a:xfrm>
            <a:off x="7722729" y="5937803"/>
            <a:ext cx="730250" cy="65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759" y="5661344"/>
            <a:ext cx="725487" cy="66452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0895" y="-49697"/>
            <a:ext cx="8229600" cy="793631"/>
          </a:xfrm>
        </p:spPr>
        <p:txBody>
          <a:bodyPr>
            <a:noAutofit/>
          </a:bodyPr>
          <a:lstStyle/>
          <a:p>
            <a:pPr lvl="0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talleres de música para niños y adolescentes</a:t>
            </a:r>
            <a:r>
              <a:rPr lang="es-ES" sz="2800" b="1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endParaRPr lang="es-ES" sz="2400" dirty="0"/>
          </a:p>
        </p:txBody>
      </p:sp>
      <p:pic>
        <p:nvPicPr>
          <p:cNvPr id="26626" name="Picture 2" descr="C:\Users\Usuario\Desktop\PRESENTACIÓN CAMPAÑA 2020\FOTOS VENEZUELA\IMG-20191102-WA0011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print"/>
          <a:srcRect t="13698" b="37376"/>
          <a:stretch/>
        </p:blipFill>
        <p:spPr bwMode="auto">
          <a:xfrm>
            <a:off x="4853058" y="743934"/>
            <a:ext cx="3697437" cy="2412013"/>
          </a:xfrm>
          <a:prstGeom prst="flowChartAlternateProcess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6627" name="Picture 3" descr="C:\Users\Usuario\Desktop\PRESENTACIÓN CAMPAÑA 2020\FOTOS VENEZUELA\IMG-20191102-WA0013.jpg"/>
          <p:cNvPicPr>
            <a:picLocks noChangeAspect="1" noChangeArrowheads="1"/>
          </p:cNvPicPr>
          <p:nvPr/>
        </p:nvPicPr>
        <p:blipFill rotWithShape="1">
          <a:blip r:embed="rId4" cstate="print"/>
          <a:srcRect l="7312" t="7812" r="12897" b="17491"/>
          <a:stretch/>
        </p:blipFill>
        <p:spPr bwMode="auto">
          <a:xfrm rot="20263642">
            <a:off x="349402" y="1083646"/>
            <a:ext cx="3648974" cy="2562046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4 Imagen" descr="Resultado de imagen de BANDERAS VENEZUELA"/>
          <p:cNvPicPr/>
          <p:nvPr/>
        </p:nvPicPr>
        <p:blipFill>
          <a:blip r:embed="rId5" cstate="print"/>
          <a:srcRect l="5529" t="11882" r="5765" b="8000"/>
          <a:stretch>
            <a:fillRect/>
          </a:stretch>
        </p:blipFill>
        <p:spPr bwMode="auto">
          <a:xfrm>
            <a:off x="320895" y="743934"/>
            <a:ext cx="730250" cy="65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808" y="3881252"/>
            <a:ext cx="4993695" cy="2797394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t="20457" b="16702"/>
          <a:stretch/>
        </p:blipFill>
        <p:spPr>
          <a:xfrm>
            <a:off x="453582" y="3913853"/>
            <a:ext cx="2439947" cy="2737113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Rectángulo 6"/>
          <p:cNvSpPr/>
          <p:nvPr/>
        </p:nvSpPr>
        <p:spPr>
          <a:xfrm>
            <a:off x="1802921" y="3180957"/>
            <a:ext cx="7548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como un medio </a:t>
            </a: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para enriquecer el desarrollo integral de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nuestra </a:t>
            </a: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juventud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132" y="5667411"/>
            <a:ext cx="725487" cy="6645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145" t="16693" r="19191"/>
          <a:stretch/>
        </p:blipFill>
        <p:spPr>
          <a:xfrm rot="2025413">
            <a:off x="4986067" y="3691715"/>
            <a:ext cx="3692107" cy="23375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281" b="21679"/>
          <a:stretch/>
        </p:blipFill>
        <p:spPr>
          <a:xfrm>
            <a:off x="613411" y="182880"/>
            <a:ext cx="7636535" cy="33384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0713" t="15609" b="9641"/>
          <a:stretch/>
        </p:blipFill>
        <p:spPr>
          <a:xfrm>
            <a:off x="224294" y="3565450"/>
            <a:ext cx="5287811" cy="32062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85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s-ES" sz="2000" b="1" dirty="0" smtClean="0">
                <a:latin typeface="Bookman Old Style" pitchFamily="18" charset="0"/>
              </a:rPr>
              <a:t>CAPACITACIÓN DEL PERSONAL y REPARACIÓN del Centro de Salud “Corazón de María” y del Club de Abuelos “Esperanza Viva” en San Félix</a:t>
            </a:r>
            <a:endParaRPr lang="es-ES" sz="2000" b="1" dirty="0">
              <a:latin typeface="Bookman Old Style" pitchFamily="18" charset="0"/>
            </a:endParaRPr>
          </a:p>
        </p:txBody>
      </p:sp>
      <p:pic>
        <p:nvPicPr>
          <p:cNvPr id="18434" name="Picture 2" descr="C:\Users\Usuario\Desktop\PRESENTACIÓN CAMPAÑA 2020\FOTOS VENEZUELA\IMG-20191103-WA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1821202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5" name="Picture 3" descr="C:\Users\Usuario\Desktop\PRESENTACIÓN CAMPAÑA 2020\FOTOS VENEZUELA\IMG-20191103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429000"/>
            <a:ext cx="5215508" cy="2931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6 Imagen" descr="Resultado de imagen de BANDERAS VENEZUELA"/>
          <p:cNvPicPr/>
          <p:nvPr/>
        </p:nvPicPr>
        <p:blipFill>
          <a:blip r:embed="rId4" cstate="print"/>
          <a:srcRect l="5529" t="11882" r="5765" b="8000"/>
          <a:stretch>
            <a:fillRect/>
          </a:stretch>
        </p:blipFill>
        <p:spPr bwMode="auto">
          <a:xfrm>
            <a:off x="8028384" y="5733256"/>
            <a:ext cx="730250" cy="65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C:\Users\Usuario\Desktop\PRESENTACIÓN CAMPAÑA 2020\FOTOS VENEZUELA\IMG-20191103-WA0007.jpg"/>
          <p:cNvPicPr>
            <a:picLocks noChangeAspect="1" noChangeArrowheads="1"/>
          </p:cNvPicPr>
          <p:nvPr/>
        </p:nvPicPr>
        <p:blipFill>
          <a:blip r:embed="rId5" cstate="print"/>
          <a:srcRect l="18961" t="9201"/>
          <a:stretch>
            <a:fillRect/>
          </a:stretch>
        </p:blipFill>
        <p:spPr bwMode="auto">
          <a:xfrm>
            <a:off x="4661005" y="1988840"/>
            <a:ext cx="3944393" cy="2483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uario\Desktop\gracia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3411" b="2226"/>
          <a:stretch>
            <a:fillRect/>
          </a:stretch>
        </p:blipFill>
        <p:spPr bwMode="auto">
          <a:xfrm>
            <a:off x="1115616" y="476672"/>
            <a:ext cx="6984776" cy="5976664"/>
          </a:xfrm>
          <a:prstGeom prst="rect">
            <a:avLst/>
          </a:prstGeom>
          <a:noFill/>
        </p:spPr>
      </p:pic>
      <p:pic>
        <p:nvPicPr>
          <p:cNvPr id="6" name="5 Imagen" descr="Resultado de imagen de BANDERAS VENEZUELA"/>
          <p:cNvPicPr/>
          <p:nvPr/>
        </p:nvPicPr>
        <p:blipFill>
          <a:blip r:embed="rId3" cstate="print"/>
          <a:srcRect l="5529" t="11882" r="5765" b="8000"/>
          <a:stretch>
            <a:fillRect/>
          </a:stretch>
        </p:blipFill>
        <p:spPr bwMode="auto">
          <a:xfrm>
            <a:off x="8028384" y="5661248"/>
            <a:ext cx="730250" cy="65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916832"/>
            <a:ext cx="7715200" cy="4209331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  <p:pic>
        <p:nvPicPr>
          <p:cNvPr id="1026" name="Picture 2" descr="C:\Users\Usuario\Desktop\PRESENTACIÓN CAMPAÑA 2020\CARTELES CAMPAÑAS ANTERIORES A 2010.2020\cartel 1ªcampaña MIC-FSS TOGO c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160240" cy="3049303"/>
          </a:xfrm>
          <a:prstGeom prst="rect">
            <a:avLst/>
          </a:prstGeom>
          <a:noFill/>
        </p:spPr>
      </p:pic>
      <p:pic>
        <p:nvPicPr>
          <p:cNvPr id="5" name="4 Imagen" descr="C:\Users\Usuario\Desktop\PRESENTACIÓN CAMPAÑA 2020\CARTELES CAMPAÑAS ANTERIORES A 2010.2020\Cartel campaña ébola f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7440" y="854692"/>
            <a:ext cx="3257550" cy="14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Usuario\Desktop\PRESENTACIÓN CAMPAÑA 2020\CARTELES CAMPAÑAS ANTERIORES A 2010.2020\cartel 2ª CAMPAÑA MIC-FSS  congo castellan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12976"/>
            <a:ext cx="23042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Usuario\Desktop\PRESENTACIÓN CAMPAÑA 2020\CARTELES CAMPAÑAS ANTERIORES A 2010.2020\Cartel 3ª campaña MIC-FSS Paraguay castellan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583" y="3284984"/>
            <a:ext cx="2338496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:\Users\Usuario\Desktop\PRESENTACIÓN CAMPAÑA 2020\CARTELES CAMPAÑAS ANTERIORES A 2010.2020\Cartel 4ª campaña MIC-FSS SAMPAKA (castellano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2970" y="165119"/>
            <a:ext cx="217128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Resultado de imagen de BANDERAS VENEZUELA"/>
          <p:cNvPicPr/>
          <p:nvPr/>
        </p:nvPicPr>
        <p:blipFill>
          <a:blip r:embed="rId7" cstate="print"/>
          <a:srcRect l="5529" t="11882" r="5765" b="8000"/>
          <a:stretch>
            <a:fillRect/>
          </a:stretch>
        </p:blipFill>
        <p:spPr bwMode="auto">
          <a:xfrm>
            <a:off x="7518613" y="5493074"/>
            <a:ext cx="1200836" cy="108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Usuario\Desktop\PRESENTACIÓN CAMPAÑA 2020\FOTOS GUINEA\IMG-20191116-WA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762" y="2733937"/>
            <a:ext cx="4631864" cy="260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Usuario\Desktop\PRESENTACIÓN CAMPAÑA 2020\FOTOS GUINEA\IMG-20191116-WA0020.jpg"/>
          <p:cNvPicPr>
            <a:picLocks noChangeAspect="1" noChangeArrowheads="1"/>
          </p:cNvPicPr>
          <p:nvPr/>
        </p:nvPicPr>
        <p:blipFill rotWithShape="1">
          <a:blip r:embed="rId3" cstate="print"/>
          <a:srcRect t="15579" r="7340"/>
          <a:stretch/>
        </p:blipFill>
        <p:spPr bwMode="auto">
          <a:xfrm>
            <a:off x="143584" y="4136132"/>
            <a:ext cx="5306813" cy="2721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11712" y="0"/>
            <a:ext cx="5774914" cy="2717713"/>
          </a:xfrm>
        </p:spPr>
        <p:txBody>
          <a:bodyPr>
            <a:normAutofit/>
          </a:bodyPr>
          <a:lstStyle/>
          <a:p>
            <a:r>
              <a:rPr lang="es-ES" dirty="0" smtClean="0"/>
              <a:t>REINAUGURACIÓN DEL COLEGIO ALFONSA CAVIN EN SAMPAKA </a:t>
            </a:r>
            <a:br>
              <a:rPr lang="es-ES" dirty="0" smtClean="0"/>
            </a:br>
            <a:r>
              <a:rPr lang="es-ES" sz="2700" dirty="0" smtClean="0"/>
              <a:t>(campaña diciembre 2018 – </a:t>
            </a:r>
            <a:br>
              <a:rPr lang="es-ES" sz="2700" dirty="0" smtClean="0"/>
            </a:br>
            <a:r>
              <a:rPr lang="es-ES" sz="2700" dirty="0" smtClean="0"/>
              <a:t>noviembre 2019)</a:t>
            </a:r>
            <a:endParaRPr lang="es-ES" sz="27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916832"/>
            <a:ext cx="7715200" cy="4209331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  <p:pic>
        <p:nvPicPr>
          <p:cNvPr id="9" name="8 Imagen" descr="C:\Users\Usuario\Desktop\PRESENTACIÓN CAMPAÑA 2020\CARTELES CAMPAÑAS ANTERIORES A 2010.2020\Cartel 4ª campaña MIC-FSS SAMPAKA (castellano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84" y="145663"/>
            <a:ext cx="2768128" cy="3796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9 Imagen" descr="Resultado de imagen de BANDERAS VENEZUELA"/>
          <p:cNvPicPr/>
          <p:nvPr/>
        </p:nvPicPr>
        <p:blipFill>
          <a:blip r:embed="rId5" cstate="print"/>
          <a:srcRect l="5529" t="11882" r="5765" b="8000"/>
          <a:stretch>
            <a:fillRect/>
          </a:stretch>
        </p:blipFill>
        <p:spPr bwMode="auto">
          <a:xfrm>
            <a:off x="7392663" y="5616176"/>
            <a:ext cx="1362974" cy="105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5" name="4 Imagen" descr="Resultado de imagen de BANDERAS VENEZUELA"/>
          <p:cNvPicPr/>
          <p:nvPr/>
        </p:nvPicPr>
        <p:blipFill>
          <a:blip r:embed="rId2" cstate="print"/>
          <a:srcRect l="5529" t="11882" r="5765" b="8000"/>
          <a:stretch>
            <a:fillRect/>
          </a:stretch>
        </p:blipFill>
        <p:spPr bwMode="auto">
          <a:xfrm>
            <a:off x="8028384" y="5661248"/>
            <a:ext cx="730250" cy="65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Usuario\Desktop\PRESENTACIÓN CAMPAÑA 2020\CARTEL VENEZUELA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161" y="168812"/>
            <a:ext cx="4621738" cy="6537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3040" y="260649"/>
            <a:ext cx="8640960" cy="648072"/>
          </a:xfrm>
        </p:spPr>
        <p:txBody>
          <a:bodyPr/>
          <a:lstStyle/>
          <a:p>
            <a:r>
              <a:rPr lang="es-ES" b="1" dirty="0" smtClean="0">
                <a:solidFill>
                  <a:srgbClr val="FF3300"/>
                </a:solidFill>
                <a:latin typeface="Castellar" pitchFamily="18" charset="0"/>
              </a:rPr>
              <a:t>V E N E Z U E L A</a:t>
            </a:r>
            <a:endParaRPr lang="es-ES" b="1" dirty="0">
              <a:solidFill>
                <a:srgbClr val="FF3300"/>
              </a:solidFill>
              <a:latin typeface="Castellar" pitchFamily="18" charset="0"/>
            </a:endParaRPr>
          </a:p>
        </p:txBody>
      </p:sp>
      <p:pic>
        <p:nvPicPr>
          <p:cNvPr id="4" name="3 Imagen" descr="Resultado de imagen de bandera de vene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770485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Resultado de imagen de BANDERAS VENEZUELA"/>
          <p:cNvPicPr/>
          <p:nvPr/>
        </p:nvPicPr>
        <p:blipFill>
          <a:blip r:embed="rId3" cstate="print"/>
          <a:srcRect l="5529" t="11882" r="5765" b="8000"/>
          <a:stretch>
            <a:fillRect/>
          </a:stretch>
        </p:blipFill>
        <p:spPr bwMode="auto">
          <a:xfrm>
            <a:off x="8244408" y="6021288"/>
            <a:ext cx="730250" cy="65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sultado de imagen de MAPA VENEZUE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704856" cy="54006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26" name="Oval 2"/>
          <p:cNvSpPr>
            <a:spLocks noChangeArrowheads="1"/>
          </p:cNvSpPr>
          <p:nvPr/>
        </p:nvSpPr>
        <p:spPr bwMode="auto">
          <a:xfrm flipV="1">
            <a:off x="1489723" y="1256362"/>
            <a:ext cx="1152128" cy="360040"/>
          </a:xfrm>
          <a:prstGeom prst="ellipse">
            <a:avLst/>
          </a:prstGeom>
          <a:solidFill>
            <a:srgbClr val="FFFFFF">
              <a:alpha val="0"/>
            </a:srgbClr>
          </a:solidFill>
          <a:ln w="57150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 flipV="1">
            <a:off x="3446338" y="1214159"/>
            <a:ext cx="1080120" cy="360040"/>
          </a:xfrm>
          <a:prstGeom prst="ellipse">
            <a:avLst/>
          </a:prstGeom>
          <a:solidFill>
            <a:srgbClr val="FFFFFF">
              <a:alpha val="0"/>
            </a:srgbClr>
          </a:solidFill>
          <a:ln w="57150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 flipV="1">
            <a:off x="5465901" y="2266144"/>
            <a:ext cx="1080120" cy="360040"/>
          </a:xfrm>
          <a:prstGeom prst="ellipse">
            <a:avLst/>
          </a:prstGeom>
          <a:solidFill>
            <a:srgbClr val="FFFFFF">
              <a:alpha val="0"/>
            </a:srgbClr>
          </a:solidFill>
          <a:ln w="57150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8 Imagen" descr="Resultado de imagen de BANDERAS VENEZUELA"/>
          <p:cNvPicPr/>
          <p:nvPr/>
        </p:nvPicPr>
        <p:blipFill>
          <a:blip r:embed="rId3" cstate="print"/>
          <a:srcRect l="5529" t="11882" r="5765" b="8000"/>
          <a:stretch>
            <a:fillRect/>
          </a:stretch>
        </p:blipFill>
        <p:spPr bwMode="auto">
          <a:xfrm>
            <a:off x="8025387" y="5690124"/>
            <a:ext cx="730250" cy="65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17862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smtClean="0">
                <a:latin typeface="Bradley Hand ITC" pitchFamily="66" charset="0"/>
              </a:rPr>
              <a:t>COOPERATIVISMO Y SOLIDARIDAD COMO RESPUESTA PARA MEJORAR LA CALIDAD DE VIDA EN: </a:t>
            </a:r>
            <a:br>
              <a:rPr lang="es-ES" sz="2800" b="1" smtClean="0">
                <a:latin typeface="Bradley Hand ITC" pitchFamily="66" charset="0"/>
              </a:rPr>
            </a:br>
            <a:r>
              <a:rPr lang="es-ES" sz="2800" b="1" smtClean="0">
                <a:latin typeface="Bradley Hand ITC" pitchFamily="66" charset="0"/>
              </a:rPr>
              <a:t>CARACAS, BARQUISIMETO Y SAN FÉLIX</a:t>
            </a:r>
            <a:endParaRPr lang="es-ES" sz="2800" dirty="0">
              <a:latin typeface="Bradley Hand ITC" pitchFamily="66" charset="0"/>
            </a:endParaRPr>
          </a:p>
        </p:txBody>
      </p:sp>
      <p:sp>
        <p:nvSpPr>
          <p:cNvPr id="5" name="AutoShape 6" descr="blob:https://web.whatsapp.com/7b6a4ed4-0877-4abe-bf92-0e2a3c4ec3e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01" y="2020404"/>
            <a:ext cx="7728104" cy="4329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108" y="5684806"/>
            <a:ext cx="697077" cy="6384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081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9077" r="6981"/>
          <a:stretch/>
        </p:blipFill>
        <p:spPr>
          <a:xfrm>
            <a:off x="214297" y="3237019"/>
            <a:ext cx="5312710" cy="3545455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7652" r="58637" b="21483"/>
          <a:stretch/>
        </p:blipFill>
        <p:spPr>
          <a:xfrm>
            <a:off x="3474748" y="858239"/>
            <a:ext cx="2327260" cy="303649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 descr="C:\Users\Usuario\Desktop\PRESENTACIÓN CAMPAÑA 2020\FOTOS VENEZUELA\IMG-20191102-WA0009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5" cstate="print"/>
          <a:srcRect t="17271" b="15156"/>
          <a:stretch/>
        </p:blipFill>
        <p:spPr bwMode="auto">
          <a:xfrm>
            <a:off x="-146764" y="155275"/>
            <a:ext cx="4408213" cy="3209026"/>
          </a:xfrm>
          <a:prstGeom prst="can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rgbClr val="00B050">
                <a:alpha val="60000"/>
              </a:srgb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4" name="3 Imagen" descr="Resultado de imagen de BANDERAS VENEZUELA"/>
          <p:cNvPicPr/>
          <p:nvPr/>
        </p:nvPicPr>
        <p:blipFill>
          <a:blip r:embed="rId6" cstate="print"/>
          <a:srcRect l="5529" t="11882" r="5765" b="8000"/>
          <a:stretch>
            <a:fillRect/>
          </a:stretch>
        </p:blipFill>
        <p:spPr bwMode="auto">
          <a:xfrm>
            <a:off x="4321834" y="83011"/>
            <a:ext cx="913985" cy="77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8593" t="3639" r="26795"/>
          <a:stretch/>
        </p:blipFill>
        <p:spPr>
          <a:xfrm>
            <a:off x="6049108" y="171969"/>
            <a:ext cx="2916386" cy="288264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2964" y="5662377"/>
            <a:ext cx="1074938" cy="984607"/>
          </a:xfrm>
          <a:prstGeom prst="rect">
            <a:avLst/>
          </a:prstGeom>
        </p:spPr>
      </p:pic>
      <p:pic>
        <p:nvPicPr>
          <p:cNvPr id="9" name="Picture 3" descr="C:\Users\Usuario\Desktop\PRESENTACIÓN CAMPAÑA 2020\FOTOS VENEZUELA\IMG-20191102-WA0006.jpg"/>
          <p:cNvPicPr>
            <a:picLocks noChangeAspect="1" noChangeArrowheads="1"/>
          </p:cNvPicPr>
          <p:nvPr/>
        </p:nvPicPr>
        <p:blipFill rotWithShape="1">
          <a:blip r:embed="rId9" cstate="print"/>
          <a:srcRect t="19906" b="17715"/>
          <a:stretch/>
        </p:blipFill>
        <p:spPr bwMode="auto">
          <a:xfrm>
            <a:off x="5576622" y="2756822"/>
            <a:ext cx="3262345" cy="2907101"/>
          </a:xfrm>
          <a:prstGeom prst="cube">
            <a:avLst/>
          </a:prstGeom>
          <a:noFill/>
          <a:ln w="57150">
            <a:solidFill>
              <a:srgbClr val="00B05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urso microorganismos"/>
          <p:cNvPicPr/>
          <p:nvPr/>
        </p:nvPicPr>
        <p:blipFill>
          <a:blip r:embed="rId2" cstate="print"/>
          <a:srcRect t="51483"/>
          <a:stretch>
            <a:fillRect/>
          </a:stretch>
        </p:blipFill>
        <p:spPr bwMode="auto">
          <a:xfrm rot="19990881">
            <a:off x="162644" y="1197020"/>
            <a:ext cx="4326616" cy="3042538"/>
          </a:xfrm>
          <a:prstGeom prst="flowChartPunchedTap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r="9832"/>
          <a:stretch/>
        </p:blipFill>
        <p:spPr>
          <a:xfrm>
            <a:off x="2803638" y="2359595"/>
            <a:ext cx="5935454" cy="3687521"/>
          </a:xfrm>
          <a:prstGeom prst="rect">
            <a:avLst/>
          </a:prstGeom>
        </p:spPr>
      </p:pic>
      <p:pic>
        <p:nvPicPr>
          <p:cNvPr id="6" name="5 Imagen" descr="Resultado de imagen de manos cooperativas"/>
          <p:cNvPicPr/>
          <p:nvPr/>
        </p:nvPicPr>
        <p:blipFill>
          <a:blip r:embed="rId4" cstate="print"/>
          <a:srcRect l="8704" t="5190" r="7037" b="3593"/>
          <a:stretch>
            <a:fillRect/>
          </a:stretch>
        </p:blipFill>
        <p:spPr bwMode="auto">
          <a:xfrm>
            <a:off x="6742410" y="112541"/>
            <a:ext cx="2016224" cy="21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Elaboración artesanal de productos alimenticios, productos de higiene y limpieza </a:t>
            </a:r>
            <a:r>
              <a:rPr lang="es-ES" dirty="0" smtClean="0">
                <a:solidFill>
                  <a:srgbClr val="FF0000"/>
                </a:solidFill>
              </a:rPr>
              <a:t>a precios </a:t>
            </a:r>
            <a:r>
              <a:rPr lang="es-ES" dirty="0" smtClean="0"/>
              <a:t>solidarios. </a:t>
            </a:r>
            <a:endParaRPr lang="es-ES" dirty="0"/>
          </a:p>
        </p:txBody>
      </p:sp>
      <p:pic>
        <p:nvPicPr>
          <p:cNvPr id="4" name="3 Marcador de contenido" descr="Resultado de imagen de jabon cooperativa"/>
          <p:cNvPicPr>
            <a:picLocks noGrp="1"/>
          </p:cNvPicPr>
          <p:nvPr>
            <p:ph sz="quarter" idx="1"/>
          </p:nvPr>
        </p:nvPicPr>
        <p:blipFill rotWithShape="1">
          <a:blip r:embed="rId5" cstate="print"/>
          <a:srcRect l="623" t="386" r="11436" b="-386"/>
          <a:stretch/>
        </p:blipFill>
        <p:spPr bwMode="auto">
          <a:xfrm rot="764416">
            <a:off x="256698" y="4625752"/>
            <a:ext cx="4876019" cy="2232248"/>
          </a:xfrm>
          <a:prstGeom prst="flowChartPunchedTap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793" y="5688068"/>
            <a:ext cx="844298" cy="773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74</Words>
  <Application>Microsoft Office PowerPoint</Application>
  <PresentationFormat>Presentación en pantalla (4:3)</PresentationFormat>
  <Paragraphs>8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Mirador</vt:lpstr>
      <vt:lpstr>Diapositiva 1</vt:lpstr>
      <vt:lpstr>Diapositiva 2</vt:lpstr>
      <vt:lpstr>REINAUGURACIÓN DEL COLEGIO ALFONSA CAVIN EN SAMPAKA  (campaña diciembre 2018 –  noviembre 2019)</vt:lpstr>
      <vt:lpstr>Diapositiva 4</vt:lpstr>
      <vt:lpstr>V E N E Z U E L A</vt:lpstr>
      <vt:lpstr>Diapositiva 6</vt:lpstr>
      <vt:lpstr>Diapositiva 7</vt:lpstr>
      <vt:lpstr>Diapositiva 8</vt:lpstr>
      <vt:lpstr> Elaboración artesanal de productos alimenticios, productos de higiene y limpieza a precios solidarios. </vt:lpstr>
      <vt:lpstr>talleres de música para niños y adolescentes </vt:lpstr>
      <vt:lpstr>Diapositiva 11</vt:lpstr>
      <vt:lpstr>CAPACITACIÓN DEL PERSONAL y REPARACIÓN del Centro de Salud “Corazón de María” y del Club de Abuelos “Esperanza Viva” en San Félix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Yngrid</dc:creator>
  <cp:lastModifiedBy>Usuario</cp:lastModifiedBy>
  <cp:revision>13</cp:revision>
  <dcterms:modified xsi:type="dcterms:W3CDTF">2019-12-25T21:56:57Z</dcterms:modified>
</cp:coreProperties>
</file>