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9" autoAdjust="0"/>
  </p:normalViewPr>
  <p:slideViewPr>
    <p:cSldViewPr>
      <p:cViewPr varScale="1">
        <p:scale>
          <a:sx n="49" d="100"/>
          <a:sy n="49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01000-4E0E-4218-8702-D6CA7D431BFC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D2B2D-573A-4386-B64A-FDF155826E3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2B2D-573A-4386-B64A-FDF155826E3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2B2D-573A-4386-B64A-FDF155826E3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2B2D-573A-4386-B64A-FDF155826E3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2B2D-573A-4386-B64A-FDF155826E3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2B2D-573A-4386-B64A-FDF155826E3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2B2D-573A-4386-B64A-FDF155826E3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D2B2D-573A-4386-B64A-FDF155826E3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842AF-0874-49C6-8E5B-D5BED89648AB}" type="datetimeFigureOut">
              <a:rPr lang="es-ES" smtClean="0"/>
              <a:pPr/>
              <a:t>24/10/2016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F23-2544-4487-B718-5E4B861F95D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4032448" cy="64807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INICIO DE CURSO 2016 -2017</a:t>
            </a:r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362758" y="5461230"/>
            <a:ext cx="8169681" cy="769193"/>
          </a:xfrm>
        </p:spPr>
        <p:txBody>
          <a:bodyPr>
            <a:normAutofit/>
          </a:bodyPr>
          <a:lstStyle/>
          <a:p>
            <a:r>
              <a:rPr lang="es-ES" sz="2400" dirty="0" smtClean="0">
                <a:ln>
                  <a:solidFill>
                    <a:sysClr val="windowText" lastClr="000000"/>
                  </a:solidFill>
                </a:ln>
              </a:rPr>
              <a:t>HICIMOS UN NUEVO COMPROMISO EL 15 DE SEPTIEMBRE</a:t>
            </a:r>
            <a:endParaRPr lang="es-ES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716016" y="476672"/>
            <a:ext cx="3744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ES" sz="2400" dirty="0" smtClean="0">
                <a:solidFill>
                  <a:prstClr val="black"/>
                </a:solidFill>
                <a:ea typeface="+mj-ea"/>
                <a:cs typeface="+mj-cs"/>
              </a:rPr>
              <a:t>COLEGIO SANTA TERESITA</a:t>
            </a:r>
            <a:endParaRPr lang="es-ES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pic>
        <p:nvPicPr>
          <p:cNvPr id="11" name="10 Imagen" descr="P9280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82089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0800000" flipV="1">
            <a:off x="685800" y="476672"/>
            <a:ext cx="3238128" cy="57606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SOMOS GENIALES</a:t>
            </a:r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02433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148064" y="476672"/>
            <a:ext cx="3168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PROMETEMOS MUCHO</a:t>
            </a:r>
            <a:endParaRPr lang="es-ES" sz="2400" dirty="0"/>
          </a:p>
        </p:txBody>
      </p:sp>
      <p:pic>
        <p:nvPicPr>
          <p:cNvPr id="5" name="4 Imagen" descr="P928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8352928" cy="417646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899592" y="566124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LO PASAMOS GENIAL EN LOS  RECREOS Y NOS DIVERTIMOS  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76673"/>
            <a:ext cx="4680520" cy="2016223"/>
          </a:xfrm>
        </p:spPr>
        <p:txBody>
          <a:bodyPr>
            <a:normAutofit/>
          </a:bodyPr>
          <a:lstStyle/>
          <a:p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9509873" flipV="1">
            <a:off x="555318" y="3828890"/>
            <a:ext cx="3280834" cy="164849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</a:rPr>
              <a:t>RECIBIMOS A SOR Mª CELIA RON, CONSEJERA GENERAL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4" name="3 Imagen" descr="P92800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468052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 descr="P928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212976"/>
            <a:ext cx="4608512" cy="278777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19581329">
            <a:off x="5983946" y="1146959"/>
            <a:ext cx="25772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/>
                </a:solidFill>
              </a:rPr>
              <a:t>Y LE CANTAMOS ALGUNA DE NUESTRAS CANCIONES MARIANAS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3310136" cy="2520281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19872" y="3717032"/>
            <a:ext cx="5256584" cy="280831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9280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3960440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4 Imagen" descr="P92800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573016"/>
            <a:ext cx="532859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 rot="20463176" flipH="1">
            <a:off x="4410695" y="1248930"/>
            <a:ext cx="4373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ESTAMOS ILUSIONADOS  EN EL ESTUDIO Y CONFIAMOS EN DIOS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rot="8851297" flipH="1" flipV="1">
            <a:off x="269307" y="4356929"/>
            <a:ext cx="2835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NADA ES IMPOSIBLE EN LA VIDA…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CELEBRAMOS LOS 75 AÑOS DE SOR MARÍA LUISA DEL CASTILLO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 descr="P93001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124744"/>
            <a:ext cx="3609975" cy="3672408"/>
          </a:xfrm>
        </p:spPr>
      </p:pic>
      <p:pic>
        <p:nvPicPr>
          <p:cNvPr id="9" name="8 Imagen" descr="PA030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708920"/>
            <a:ext cx="4176464" cy="3744416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10480920" flipV="1">
            <a:off x="4584175" y="1795537"/>
            <a:ext cx="4283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B050"/>
                </a:solidFill>
              </a:rPr>
              <a:t>       VIVA LOS CUMPLEAÑOS</a:t>
            </a:r>
            <a:r>
              <a:rPr lang="es-ES" sz="2800" dirty="0" smtClean="0"/>
              <a:t>  </a:t>
            </a:r>
            <a:endParaRPr lang="es-ES" sz="2800" dirty="0"/>
          </a:p>
        </p:txBody>
      </p:sp>
      <p:sp>
        <p:nvSpPr>
          <p:cNvPr id="12" name="11 Rectángulo"/>
          <p:cNvSpPr/>
          <p:nvPr/>
        </p:nvSpPr>
        <p:spPr>
          <a:xfrm rot="11761411" flipV="1">
            <a:off x="1017929" y="5487062"/>
            <a:ext cx="249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</a:rPr>
              <a:t>FELICIDADES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4632" cy="720079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PARTICIPAMOS EN LOS CONCURSOS Y GANAMOS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1152128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47599" y="3244334"/>
            <a:ext cx="4048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Participamos en los concursos y ganamos</a:t>
            </a:r>
            <a:endParaRPr lang="es-ES" dirty="0"/>
          </a:p>
        </p:txBody>
      </p:sp>
      <p:pic>
        <p:nvPicPr>
          <p:cNvPr id="5" name="4 Imagen" descr="P707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8424936" cy="396044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 rot="10474874" flipV="1">
            <a:off x="547025" y="5466657"/>
            <a:ext cx="3099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SOMOS UNAS  ARTISTAS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rot="20621938">
            <a:off x="4174160" y="5626693"/>
            <a:ext cx="3413270" cy="473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NOS ENCANTA ACTUA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864095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</a:rPr>
              <a:t>ENCOMENDAMOS EL CURSO AL  SEÑOR</a:t>
            </a:r>
            <a:endParaRPr lang="es-ES" sz="2400" b="1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316835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3 Imagen" descr="P9300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8280920" cy="41044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35174" y="5661248"/>
            <a:ext cx="75652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DIOS BENDIGA A LOS PROFESORES, ALUMNOS Y BIENHECHORES DEL COLEGIO SANTA TERESITA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121</Words>
  <Application>Microsoft Office PowerPoint</Application>
  <PresentationFormat>Presentación en pantalla (4:3)</PresentationFormat>
  <Paragraphs>26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INICIO DE CURSO 2016 -2017</vt:lpstr>
      <vt:lpstr>SOMOS GENIALES</vt:lpstr>
      <vt:lpstr>Diapositiva 3</vt:lpstr>
      <vt:lpstr>Diapositiva 4</vt:lpstr>
      <vt:lpstr>CELEBRAMOS LOS 75 AÑOS DE SOR MARÍA LUISA DEL CASTILLO</vt:lpstr>
      <vt:lpstr>PARTICIPAMOS EN LOS CONCURSOS Y GANAMOS</vt:lpstr>
      <vt:lpstr>ENCOMENDAMOS EL CURSO AL  SEÑOR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INICIO DE CURSO 2016 -2017</dc:title>
  <dc:creator>oem</dc:creator>
  <cp:lastModifiedBy>oem</cp:lastModifiedBy>
  <cp:revision>25</cp:revision>
  <dcterms:created xsi:type="dcterms:W3CDTF">2016-10-19T20:14:21Z</dcterms:created>
  <dcterms:modified xsi:type="dcterms:W3CDTF">2016-10-24T11:28:04Z</dcterms:modified>
</cp:coreProperties>
</file>