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CB7F586-1088-4429-89E0-26CC9692BB16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46D067A-E567-4E7F-99BE-7E74C9B80F5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1988840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atin typeface="Algerian" panose="04020705040A02060702" pitchFamily="82" charset="0"/>
              </a:rPr>
              <a:t>COMPARTIENDO </a:t>
            </a:r>
            <a:r>
              <a:rPr lang="es-CO" sz="2800" b="1" dirty="0" smtClean="0">
                <a:latin typeface="Algerian" panose="04020705040A02060702" pitchFamily="82" charset="0"/>
              </a:rPr>
              <a:t>EXPERIENCIAS </a:t>
            </a:r>
            <a:r>
              <a:rPr lang="es-CO" sz="2800" b="1" dirty="0" smtClean="0">
                <a:latin typeface="Algerian" panose="04020705040A02060702" pitchFamily="82" charset="0"/>
              </a:rPr>
              <a:t>EN NOMBRE DE M. ALFONSA Y A LA LUZ DEL CAMINO </a:t>
            </a:r>
            <a:r>
              <a:rPr lang="es-CO" sz="2800" b="1" dirty="0" smtClean="0">
                <a:latin typeface="Algerian" panose="04020705040A02060702" pitchFamily="82" charset="0"/>
              </a:rPr>
              <a:t>RECORRIDO  COMO </a:t>
            </a:r>
            <a:r>
              <a:rPr lang="es-CO" sz="2800" b="1" dirty="0" smtClean="0">
                <a:latin typeface="Algerian" panose="04020705040A02060702" pitchFamily="82" charset="0"/>
              </a:rPr>
              <a:t>COMUNIDAD MIC DE PUERTO ASÍS.</a:t>
            </a:r>
            <a:endParaRPr lang="es-CO" sz="2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7456" y="404664"/>
            <a:ext cx="84023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nvitamos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diferentes personas que a  lo largo de nuestra histori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misionera en Puerto Asís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diferentes espacios han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trabajado o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 tenido algún tipo de </a:t>
            </a:r>
            <a:r>
              <a:rPr lang="es-C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vinculación junto con las hermanas </a:t>
            </a:r>
            <a:endParaRPr lang="es-C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6730" r="3878" b="5769"/>
          <a:stretch/>
        </p:blipFill>
        <p:spPr bwMode="auto">
          <a:xfrm>
            <a:off x="1065752" y="1484784"/>
            <a:ext cx="6692279" cy="408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2060" y="5567986"/>
            <a:ext cx="797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CO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día del encuentro, </a:t>
            </a:r>
            <a:r>
              <a:rPr lang="es-CO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fueron llegando…</a:t>
            </a:r>
            <a:endParaRPr lang="es-CO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Venían con expectativa </a:t>
            </a:r>
            <a:r>
              <a:rPr lang="es-CO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alegría por </a:t>
            </a:r>
            <a:r>
              <a:rPr lang="es-CO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haber sido invitados</a:t>
            </a:r>
            <a:endParaRPr lang="es-CO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88640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Inició </a:t>
            </a:r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encuentro con la explicación del porque los habíamos convocado y  una dinámica de presentación, que </a:t>
            </a:r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posibilitó </a:t>
            </a:r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ambiente de familia. </a:t>
            </a:r>
            <a:endParaRPr lang="es-CO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81718"/>
            <a:ext cx="6077606" cy="34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 rot="21044443">
            <a:off x="1845163" y="4227801"/>
            <a:ext cx="7298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Pusimos </a:t>
            </a:r>
            <a:r>
              <a:rPr lang="es-CO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nuestro encuentro en manos del Señor, acompañados por un reflexión de audio y el evangelio de </a:t>
            </a:r>
            <a:r>
              <a:rPr lang="es-CO" sz="24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</a:t>
            </a:r>
            <a:r>
              <a:rPr lang="es-CO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12, 13-21</a:t>
            </a:r>
          </a:p>
          <a:p>
            <a:r>
              <a:rPr lang="es-CO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CO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la invitación a no acumular nada para si, dando hasta la vida como lo hizo M. Alfonsa. </a:t>
            </a:r>
            <a:endParaRPr lang="es-CO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60648"/>
            <a:ext cx="2952328" cy="62478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manera dinámica se intercambiaron </a:t>
            </a:r>
          </a:p>
          <a:p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experiencias resaltando  cada uno el momento en que conoció a las hermanas, las actividades que han realizado en conjunto, los momentos más significativos, los aportes que han dejado en sus vidas personales y nombraron a cada una de las hermanas que han dejado parte de su vida en este querido pueblo</a:t>
            </a:r>
            <a:endParaRPr lang="es-C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/>
          <a:stretch/>
        </p:blipFill>
        <p:spPr bwMode="auto">
          <a:xfrm>
            <a:off x="3311252" y="404664"/>
            <a:ext cx="56420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5" r="8375"/>
          <a:stretch/>
        </p:blipFill>
        <p:spPr bwMode="auto">
          <a:xfrm>
            <a:off x="3419872" y="3573028"/>
            <a:ext cx="5407918" cy="292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20072" y="332656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del video «Huellas de un espíritu Misionero», se presento la vida de M. </a:t>
            </a: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Alfonsa y se socializó; </a:t>
            </a: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algunos un poco conocida, para otros totalmente </a:t>
            </a: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nueva y para </a:t>
            </a: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una vida para admirar e imitar. </a:t>
            </a:r>
            <a:endParaRPr lang="es-C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3933056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 smtClean="0"/>
              <a:t>Ningún participante se quedo sin </a:t>
            </a:r>
            <a:r>
              <a:rPr lang="es-CO" sz="2000" b="1" dirty="0" smtClean="0"/>
              <a:t>escribirle: “Madre Alfonsa: Te </a:t>
            </a:r>
            <a:r>
              <a:rPr lang="es-CO" sz="2000" b="1" dirty="0"/>
              <a:t>agradezco mucho por haber intercedido en la formación de mis cuatro hijas, por medio de la semillita que ha continuado con su presencia </a:t>
            </a:r>
            <a:r>
              <a:rPr lang="es-CO" sz="2000" b="1" dirty="0" smtClean="0"/>
              <a:t>misionera” </a:t>
            </a:r>
            <a:r>
              <a:rPr lang="es-CO" sz="2000" b="1" dirty="0"/>
              <a:t>(R.M.D</a:t>
            </a:r>
            <a:r>
              <a:rPr lang="es-CO" sz="2000" b="1" dirty="0" smtClean="0"/>
              <a:t>)</a:t>
            </a:r>
            <a:endParaRPr lang="es-CO" sz="2000" b="1" dirty="0"/>
          </a:p>
        </p:txBody>
      </p:sp>
      <p:pic>
        <p:nvPicPr>
          <p:cNvPr id="7" name="6 Imagen" descr="F:\DCIM\Camera\IMG_20161017_1224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3"/>
          <a:stretch/>
        </p:blipFill>
        <p:spPr bwMode="auto">
          <a:xfrm>
            <a:off x="323528" y="332655"/>
            <a:ext cx="4752528" cy="296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F:\DCIM\Camera\IMG_20161017_1226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6175"/>
            <a:ext cx="4380656" cy="3301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1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623412">
            <a:off x="352597" y="638903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>
                <a:solidFill>
                  <a:srgbClr val="FF0000"/>
                </a:solidFill>
              </a:rPr>
              <a:t>Gracias Madre Alfonsa, por todo lo que nos enseñó, con enseñanzas y sacrificios y dejando esta comunidad, para enseñarnos a ser cada día mejor como personas, yo he aprendido mucho (Luz Marina </a:t>
            </a:r>
            <a:r>
              <a:rPr lang="es-CO" sz="2000" dirty="0" err="1" smtClean="0">
                <a:solidFill>
                  <a:srgbClr val="FF0000"/>
                </a:solidFill>
              </a:rPr>
              <a:t>Uscátegui</a:t>
            </a:r>
            <a:r>
              <a:rPr lang="es-CO" sz="2000" dirty="0" smtClean="0">
                <a:solidFill>
                  <a:srgbClr val="FF0000"/>
                </a:solidFill>
              </a:rPr>
              <a:t>)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 rot="20675209">
            <a:off x="464566" y="3251845"/>
            <a:ext cx="4130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/>
              <a:t>Madre Alfonsa, que hermoso </a:t>
            </a:r>
            <a:endParaRPr lang="es-CO" sz="2000" dirty="0" smtClean="0"/>
          </a:p>
          <a:p>
            <a:pPr lvl="0"/>
            <a:r>
              <a:rPr lang="es-CO" sz="2000" dirty="0" smtClean="0"/>
              <a:t>es </a:t>
            </a:r>
            <a:r>
              <a:rPr lang="es-CO" sz="2000" dirty="0"/>
              <a:t>mirar y darme cuenta de esa entrega total a nuestro Padre Dios y nuestra Madre María Inmaculada. Guíame por este camino tan maravilloso para caminar como tú lo hiciste, con mucho Amor entrega y servicio a los demás </a:t>
            </a:r>
            <a:endParaRPr lang="es-CO" sz="2000" dirty="0" smtClean="0"/>
          </a:p>
          <a:p>
            <a:pPr lvl="0"/>
            <a:r>
              <a:rPr lang="es-CO" sz="2000" dirty="0" smtClean="0"/>
              <a:t>(</a:t>
            </a:r>
            <a:r>
              <a:rPr lang="es-CO" sz="2000" dirty="0"/>
              <a:t>Fanny C.)</a:t>
            </a:r>
          </a:p>
        </p:txBody>
      </p:sp>
      <p:sp>
        <p:nvSpPr>
          <p:cNvPr id="4" name="3 Rectángulo"/>
          <p:cNvSpPr/>
          <p:nvPr/>
        </p:nvSpPr>
        <p:spPr>
          <a:xfrm rot="946254">
            <a:off x="4697162" y="3691077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>
                <a:solidFill>
                  <a:srgbClr val="7030A0"/>
                </a:solidFill>
              </a:rPr>
              <a:t>Gracias Alfonsa, por darnos ejemplo de vida y compromiso, para llegar a comprender que toda vida es un sacrificio, si la dedicamos al </a:t>
            </a:r>
            <a:r>
              <a:rPr lang="es-CO" sz="2000" dirty="0" smtClean="0">
                <a:solidFill>
                  <a:srgbClr val="7030A0"/>
                </a:solidFill>
              </a:rPr>
              <a:t>servicio </a:t>
            </a:r>
            <a:r>
              <a:rPr lang="es-CO" sz="2000" dirty="0">
                <a:solidFill>
                  <a:srgbClr val="7030A0"/>
                </a:solidFill>
              </a:rPr>
              <a:t>de los más necesitados, es una gracia significante para liberarnos.  </a:t>
            </a:r>
            <a:endParaRPr lang="es-CO" sz="2000" dirty="0" smtClean="0">
              <a:solidFill>
                <a:srgbClr val="7030A0"/>
              </a:solidFill>
            </a:endParaRPr>
          </a:p>
          <a:p>
            <a:pPr lvl="0"/>
            <a:r>
              <a:rPr lang="es-CO" sz="2000" dirty="0" smtClean="0">
                <a:solidFill>
                  <a:srgbClr val="7030A0"/>
                </a:solidFill>
              </a:rPr>
              <a:t>(</a:t>
            </a:r>
            <a:r>
              <a:rPr lang="es-CO" sz="2000" dirty="0">
                <a:solidFill>
                  <a:srgbClr val="7030A0"/>
                </a:solidFill>
              </a:rPr>
              <a:t>Ignacio Rosero)</a:t>
            </a:r>
          </a:p>
        </p:txBody>
      </p:sp>
      <p:sp>
        <p:nvSpPr>
          <p:cNvPr id="5" name="4 Rectángulo"/>
          <p:cNvSpPr/>
          <p:nvPr/>
        </p:nvSpPr>
        <p:spPr>
          <a:xfrm rot="20817988">
            <a:off x="3898180" y="731041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err="1">
                <a:solidFill>
                  <a:srgbClr val="006600"/>
                </a:solidFill>
              </a:rPr>
              <a:t>Hna</a:t>
            </a:r>
            <a:r>
              <a:rPr lang="es-CO" sz="2000" dirty="0">
                <a:solidFill>
                  <a:srgbClr val="006600"/>
                </a:solidFill>
              </a:rPr>
              <a:t> Madre Alfonsa, quiero darle gracias hoy, por esa labor que inicio en bien de la comunidad, en servicio y apoyo a la mujer, a los niños y jóvenes. Gracias por ser  la fundadora de las Misioneras de la Inmaculada Concepción  (MIC) Que tanto bien han hecho a nuestro Pueblo</a:t>
            </a:r>
          </a:p>
        </p:txBody>
      </p:sp>
    </p:spTree>
    <p:extLst>
      <p:ext uri="{BB962C8B-B14F-4D97-AF65-F5344CB8AC3E}">
        <p14:creationId xmlns:p14="http://schemas.microsoft.com/office/powerpoint/2010/main" val="14688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767" y="332656"/>
            <a:ext cx="3692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FF00"/>
                </a:solidFill>
              </a:rPr>
              <a:t>EL RICO </a:t>
            </a:r>
            <a:r>
              <a:rPr lang="es-CO" sz="2400" b="1" dirty="0" smtClean="0">
                <a:solidFill>
                  <a:srgbClr val="FFFF00"/>
                </a:solidFill>
              </a:rPr>
              <a:t>SANCOCHO QUE COMPARTIMOS</a:t>
            </a:r>
            <a:r>
              <a:rPr lang="es-CO" sz="2400" b="1" dirty="0" smtClean="0">
                <a:solidFill>
                  <a:srgbClr val="FFFF00"/>
                </a:solidFill>
              </a:rPr>
              <a:t>,</a:t>
            </a:r>
            <a:endParaRPr lang="es-CO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s-CO" sz="2400" b="1" dirty="0" smtClean="0">
                <a:solidFill>
                  <a:srgbClr val="FFFF00"/>
                </a:solidFill>
              </a:rPr>
              <a:t> </a:t>
            </a:r>
            <a:r>
              <a:rPr lang="es-CO" sz="2400" b="1" dirty="0" smtClean="0">
                <a:solidFill>
                  <a:srgbClr val="FFFF00"/>
                </a:solidFill>
              </a:rPr>
              <a:t>A </a:t>
            </a:r>
            <a:r>
              <a:rPr lang="es-CO" sz="2400" b="1" dirty="0" smtClean="0">
                <a:solidFill>
                  <a:srgbClr val="FFFF00"/>
                </a:solidFill>
              </a:rPr>
              <a:t>TODOS NOS DEJÓ </a:t>
            </a:r>
            <a:r>
              <a:rPr lang="es-CO" sz="2400" b="1" dirty="0" smtClean="0">
                <a:solidFill>
                  <a:srgbClr val="FFFF00"/>
                </a:solidFill>
              </a:rPr>
              <a:t>SATISFECHOS</a:t>
            </a:r>
            <a:endParaRPr lang="es-CO" sz="2400" b="1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5977" y="4606096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FFFF00"/>
                </a:solidFill>
              </a:rPr>
              <a:t>AGRADECIDOS Y MUY FELICES POR LA MAÑANA COMPARTIDA, SE </a:t>
            </a:r>
            <a:r>
              <a:rPr lang="es-CO" sz="2000" b="1" dirty="0" smtClean="0">
                <a:solidFill>
                  <a:srgbClr val="FFFF00"/>
                </a:solidFill>
              </a:rPr>
              <a:t>DESPIDIERON, </a:t>
            </a:r>
            <a:r>
              <a:rPr lang="es-CO" sz="2000" b="1" dirty="0" smtClean="0">
                <a:solidFill>
                  <a:srgbClr val="FFFF00"/>
                </a:solidFill>
              </a:rPr>
              <a:t>MANIFESTANDO EL DESEO DE UN PRÓXIMO ENCUENTRO. </a:t>
            </a:r>
            <a:endParaRPr lang="es-CO" sz="2000" b="1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r="2290"/>
          <a:stretch/>
        </p:blipFill>
        <p:spPr bwMode="auto">
          <a:xfrm>
            <a:off x="512664" y="2078863"/>
            <a:ext cx="3503802" cy="39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70" y="980728"/>
            <a:ext cx="4469405" cy="33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204</TotalTime>
  <Words>501</Words>
  <Application>Microsoft Office PowerPoint</Application>
  <PresentationFormat>Presentación en pantalla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Paja</vt:lpstr>
      <vt:lpstr>Mirador</vt:lpstr>
      <vt:lpstr>Ángulos</vt:lpstr>
      <vt:lpstr>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CELEBRACIÓN BICENTENARIO DE MADRE ALFONSA Puerto Asís</dc:title>
  <dc:creator>User</dc:creator>
  <cp:lastModifiedBy>QBEX</cp:lastModifiedBy>
  <cp:revision>16</cp:revision>
  <dcterms:created xsi:type="dcterms:W3CDTF">2016-11-14T22:53:40Z</dcterms:created>
  <dcterms:modified xsi:type="dcterms:W3CDTF">2016-11-16T14:11:32Z</dcterms:modified>
</cp:coreProperties>
</file>