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83" r:id="rId2"/>
    <p:sldId id="262" r:id="rId3"/>
    <p:sldId id="266" r:id="rId4"/>
    <p:sldId id="290" r:id="rId5"/>
    <p:sldId id="272" r:id="rId6"/>
    <p:sldId id="284" r:id="rId7"/>
    <p:sldId id="289" r:id="rId8"/>
    <p:sldId id="257" r:id="rId9"/>
    <p:sldId id="264" r:id="rId10"/>
    <p:sldId id="261" r:id="rId11"/>
    <p:sldId id="288" r:id="rId12"/>
    <p:sldId id="280" r:id="rId13"/>
    <p:sldId id="279" r:id="rId14"/>
    <p:sldId id="285" r:id="rId15"/>
    <p:sldId id="286" r:id="rId16"/>
    <p:sldId id="287" r:id="rId17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76" autoAdjust="0"/>
    <p:restoredTop sz="94660"/>
  </p:normalViewPr>
  <p:slideViewPr>
    <p:cSldViewPr>
      <p:cViewPr>
        <p:scale>
          <a:sx n="66" d="100"/>
          <a:sy n="66" d="100"/>
        </p:scale>
        <p:origin x="-1500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22677-F7B9-4542-AA56-52A195910215}" type="datetimeFigureOut">
              <a:rPr lang="es-CO" smtClean="0"/>
              <a:t>17/11/2016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C6D1-2063-4F3F-AAEA-1CCCC4342691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22677-F7B9-4542-AA56-52A195910215}" type="datetimeFigureOut">
              <a:rPr lang="es-CO" smtClean="0"/>
              <a:t>17/11/2016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C6D1-2063-4F3F-AAEA-1CCCC4342691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22677-F7B9-4542-AA56-52A195910215}" type="datetimeFigureOut">
              <a:rPr lang="es-CO" smtClean="0"/>
              <a:t>17/11/2016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C6D1-2063-4F3F-AAEA-1CCCC4342691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22677-F7B9-4542-AA56-52A195910215}" type="datetimeFigureOut">
              <a:rPr lang="es-CO" smtClean="0"/>
              <a:t>17/11/2016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C6D1-2063-4F3F-AAEA-1CCCC4342691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22677-F7B9-4542-AA56-52A195910215}" type="datetimeFigureOut">
              <a:rPr lang="es-CO" smtClean="0"/>
              <a:t>17/11/2016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C6D1-2063-4F3F-AAEA-1CCCC4342691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22677-F7B9-4542-AA56-52A195910215}" type="datetimeFigureOut">
              <a:rPr lang="es-CO" smtClean="0"/>
              <a:t>17/11/2016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C6D1-2063-4F3F-AAEA-1CCCC4342691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22677-F7B9-4542-AA56-52A195910215}" type="datetimeFigureOut">
              <a:rPr lang="es-CO" smtClean="0"/>
              <a:t>17/11/2016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C6D1-2063-4F3F-AAEA-1CCCC4342691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22677-F7B9-4542-AA56-52A195910215}" type="datetimeFigureOut">
              <a:rPr lang="es-CO" smtClean="0"/>
              <a:t>17/11/2016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C6D1-2063-4F3F-AAEA-1CCCC4342691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22677-F7B9-4542-AA56-52A195910215}" type="datetimeFigureOut">
              <a:rPr lang="es-CO" smtClean="0"/>
              <a:t>17/11/2016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C6D1-2063-4F3F-AAEA-1CCCC4342691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22677-F7B9-4542-AA56-52A195910215}" type="datetimeFigureOut">
              <a:rPr lang="es-CO" smtClean="0"/>
              <a:t>17/11/2016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C6D1-2063-4F3F-AAEA-1CCCC4342691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22677-F7B9-4542-AA56-52A195910215}" type="datetimeFigureOut">
              <a:rPr lang="es-CO" smtClean="0"/>
              <a:t>17/11/2016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C6D1-2063-4F3F-AAEA-1CCCC4342691}" type="slidenum">
              <a:rPr lang="es-CO" smtClean="0"/>
              <a:t>‹Nº›</a:t>
            </a:fld>
            <a:endParaRPr lang="es-CO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5022677-F7B9-4542-AA56-52A195910215}" type="datetimeFigureOut">
              <a:rPr lang="es-CO" smtClean="0"/>
              <a:t>17/11/2016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908C6D1-2063-4F3F-AAEA-1CCCC4342691}" type="slidenum">
              <a:rPr lang="es-CO" smtClean="0"/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446114" cy="1143000"/>
          </a:xfr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roadway" panose="04040905080B02020502" pitchFamily="82" charset="0"/>
              </a:rPr>
              <a:t>Casa  MIC  Samaniego</a:t>
            </a:r>
            <a:endParaRPr lang="es-E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roadway" panose="04040905080B02020502" pitchFamily="82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5868144" y="1841627"/>
            <a:ext cx="3240360" cy="3287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Pues nadie puede poner otro cimiento que el ya puesto, Jesucristo</a:t>
            </a:r>
            <a:r>
              <a:rPr lang="es-ES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.</a:t>
            </a:r>
            <a:br>
              <a:rPr lang="es-ES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</a:br>
            <a:r>
              <a:rPr lang="es-ES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s-ES" sz="1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1Cor.3,11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187624" y="5551017"/>
            <a:ext cx="6912768" cy="1306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6000" b="1" dirty="0" smtClean="0">
                <a:ln>
                  <a:prstDash val="solid"/>
                </a:ln>
                <a:solidFill>
                  <a:srgbClr val="FFC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Freestyle Script" panose="030804020302050B0404" pitchFamily="66" charset="0"/>
              </a:rPr>
              <a:t>Un sueño Común Hecho </a:t>
            </a:r>
            <a:r>
              <a:rPr lang="es-ES" sz="6000" b="1" dirty="0">
                <a:ln>
                  <a:prstDash val="solid"/>
                </a:ln>
                <a:solidFill>
                  <a:srgbClr val="FFC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Freestyle Script" panose="030804020302050B0404" pitchFamily="66" charset="0"/>
              </a:rPr>
              <a:t>R</a:t>
            </a:r>
            <a:r>
              <a:rPr lang="es-ES" sz="6000" b="1" dirty="0" smtClean="0">
                <a:ln>
                  <a:prstDash val="solid"/>
                </a:ln>
                <a:solidFill>
                  <a:srgbClr val="FFC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Freestyle Script" panose="030804020302050B0404" pitchFamily="66" charset="0"/>
              </a:rPr>
              <a:t>ealidad</a:t>
            </a:r>
            <a:endParaRPr lang="es-ES" sz="6000" b="1" dirty="0">
              <a:ln>
                <a:prstDash val="solid"/>
              </a:ln>
              <a:solidFill>
                <a:srgbClr val="FFC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Freestyle Script" panose="030804020302050B0404" pitchFamily="66" charset="0"/>
            </a:endParaRPr>
          </a:p>
        </p:txBody>
      </p:sp>
      <p:pic>
        <p:nvPicPr>
          <p:cNvPr id="20483" name="Picture 3" descr="C:\Users\QBEX\Downloads\14991845_362829430737870_8797230816479324291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93259"/>
            <a:ext cx="5400600" cy="40504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02 Y Se Vive la Vida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5949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63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4465"/>
            <a:ext cx="4304506" cy="3228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5" y="3279913"/>
            <a:ext cx="4419089" cy="3314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82960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58447"/>
            <a:ext cx="4314378" cy="3235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08354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Pictures\Fotos casa\IMG_20151208_0918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3" t="17418" r="3594" b="10852"/>
          <a:stretch/>
        </p:blipFill>
        <p:spPr bwMode="auto">
          <a:xfrm>
            <a:off x="179512" y="278507"/>
            <a:ext cx="2746648" cy="4546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D:\Pictures\Fotos casa\IMG_20151208_0918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0" t="23499" r="7676" b="9313"/>
          <a:stretch/>
        </p:blipFill>
        <p:spPr bwMode="auto">
          <a:xfrm>
            <a:off x="3061522" y="2233490"/>
            <a:ext cx="3295650" cy="4095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D:\Pictures\Fotos casa\IMG_20151208_0918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1" t="22533" r="10359" b="2380"/>
          <a:stretch/>
        </p:blipFill>
        <p:spPr bwMode="auto">
          <a:xfrm>
            <a:off x="6357172" y="248601"/>
            <a:ext cx="2751467" cy="3969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26039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850" y="3284984"/>
            <a:ext cx="5104150" cy="3429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79512" y="3475994"/>
            <a:ext cx="38603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2400" dirty="0"/>
          </a:p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Después de 8 casas habitadas en Nariño, el día </a:t>
            </a:r>
          </a:p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10 </a:t>
            </a:r>
            <a:r>
              <a:rPr lang="es-ES" sz="2400" b="1" dirty="0">
                <a:solidFill>
                  <a:srgbClr val="002060"/>
                </a:solidFill>
              </a:rPr>
              <a:t>de abril de </a:t>
            </a:r>
            <a:r>
              <a:rPr lang="es-ES" sz="2400" b="1" dirty="0" smtClean="0">
                <a:solidFill>
                  <a:srgbClr val="002060"/>
                </a:solidFill>
              </a:rPr>
              <a:t>2016, </a:t>
            </a:r>
            <a:r>
              <a:rPr lang="es-ES" sz="2400" b="1" dirty="0">
                <a:solidFill>
                  <a:srgbClr val="002060"/>
                </a:solidFill>
              </a:rPr>
              <a:t>aunque en construcción </a:t>
            </a:r>
            <a:r>
              <a:rPr lang="es-ES" sz="2400" b="1" dirty="0" smtClean="0">
                <a:solidFill>
                  <a:srgbClr val="002060"/>
                </a:solidFill>
              </a:rPr>
              <a:t>por fin en Casa Propia.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14120"/>
            <a:ext cx="3548543" cy="2661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84449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53" y="281947"/>
            <a:ext cx="4628543" cy="6171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08695" y="595333"/>
            <a:ext cx="3696410" cy="5544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0794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4968552" cy="3726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07" b="16345"/>
          <a:stretch/>
        </p:blipFill>
        <p:spPr bwMode="auto">
          <a:xfrm>
            <a:off x="4211960" y="2882736"/>
            <a:ext cx="4696866" cy="3754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859307" y="692696"/>
            <a:ext cx="446522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“Con AGRADECIMIENTO </a:t>
            </a:r>
            <a:r>
              <a:rPr lang="es-E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CANTAMOS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3200" dirty="0" smtClean="0"/>
              <a:t/>
            </a:r>
            <a:br>
              <a:rPr lang="es-ES" sz="3200" dirty="0" smtClean="0"/>
            </a:br>
            <a:endParaRPr lang="es-ES" sz="3200" dirty="0"/>
          </a:p>
        </p:txBody>
      </p:sp>
      <p:sp>
        <p:nvSpPr>
          <p:cNvPr id="9" name="8 CuadroTexto"/>
          <p:cNvSpPr txBox="1"/>
          <p:nvPr/>
        </p:nvSpPr>
        <p:spPr>
          <a:xfrm>
            <a:off x="-108520" y="4221088"/>
            <a:ext cx="44682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Y ORAMOS A DIOS DE TODO CORAZÓN”</a:t>
            </a:r>
            <a:br>
              <a:rPr lang="es-E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es-ES" sz="3200" dirty="0">
              <a:solidFill>
                <a:srgbClr val="00206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9751" y="5830142"/>
            <a:ext cx="3822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COL.3, 16</a:t>
            </a:r>
            <a:endParaRPr lang="es-E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60364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" y="3572"/>
            <a:ext cx="9139237" cy="6854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084168" y="3919696"/>
            <a:ext cx="3024336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sea nuestra casa: </a:t>
            </a:r>
            <a:b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Refugio, </a:t>
            </a:r>
            <a:b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Escucha, Acogida, Encuentro, Servicio. 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431662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 rot="21279281">
            <a:off x="899592" y="2813528"/>
            <a:ext cx="136815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R</a:t>
            </a:r>
            <a:endParaRPr lang="es-ES" sz="44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 rot="21279281">
            <a:off x="2773659" y="3263386"/>
            <a:ext cx="10762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4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</a:t>
            </a:r>
            <a:endParaRPr lang="es-ES" sz="44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 rot="21279281">
            <a:off x="105608" y="3610095"/>
            <a:ext cx="83196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4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G</a:t>
            </a:r>
            <a:endParaRPr lang="es-ES" sz="44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 rot="21279281">
            <a:off x="4398404" y="3696562"/>
            <a:ext cx="10762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</a:t>
            </a:r>
            <a:endParaRPr lang="es-ES" sz="44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 rot="21279281">
            <a:off x="5686301" y="3678898"/>
            <a:ext cx="76313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4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I</a:t>
            </a:r>
            <a:endParaRPr lang="es-ES" sz="44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 rot="21279281">
            <a:off x="8294117" y="4353081"/>
            <a:ext cx="78024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4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</a:t>
            </a:r>
            <a:endParaRPr lang="es-ES" sz="44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765741" y="3649818"/>
            <a:ext cx="10762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4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</a:t>
            </a:r>
            <a:endParaRPr lang="es-ES" sz="44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5603" name="Picture 3" descr="D:\Pictures\FOTOS MIC\DSC007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-156981"/>
            <a:ext cx="2573062" cy="1929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379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65" y="1174139"/>
            <a:ext cx="3679759" cy="2759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295817" y="-372908"/>
            <a:ext cx="69844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Matura MT Script Capitals" panose="03020802060602070202" pitchFamily="66" charset="0"/>
            </a:endParaRPr>
          </a:p>
          <a:p>
            <a:r>
              <a:rPr lang="es-E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atura MT Script Capitals" panose="03020802060602070202" pitchFamily="66" charset="0"/>
              </a:rPr>
              <a:t>P</a:t>
            </a:r>
            <a:r>
              <a:rPr lang="es-E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atura MT Script Capitals" panose="03020802060602070202" pitchFamily="66" charset="0"/>
              </a:rPr>
              <a:t>roceso </a:t>
            </a:r>
            <a:r>
              <a:rPr lang="es-E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atura MT Script Capitals" panose="03020802060602070202" pitchFamily="66" charset="0"/>
              </a:rPr>
              <a:t>de Construcción </a:t>
            </a:r>
            <a:endParaRPr lang="es-ES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Matura MT Script Capitals" panose="03020802060602070202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9" y="4128080"/>
            <a:ext cx="3556250" cy="2667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858" y="2204864"/>
            <a:ext cx="4891585" cy="3668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44573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11" y="438493"/>
            <a:ext cx="3810169" cy="28576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41" y="3501008"/>
            <a:ext cx="3841539" cy="2881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Pictures\Fotos casa\DSC051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719" y="1423679"/>
            <a:ext cx="4882007" cy="3661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37913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Pictures\Fotos casa\DSC051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92" y="3499234"/>
            <a:ext cx="4478354" cy="3358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D:\Pictures\Fotos casa\DSC051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36" y="476740"/>
            <a:ext cx="4320429" cy="5760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1" y="0"/>
            <a:ext cx="4607956" cy="3455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33324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3936437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0648"/>
            <a:ext cx="4482498" cy="6178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70" y="3451291"/>
            <a:ext cx="4027068" cy="3020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38121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971" y="-99392"/>
            <a:ext cx="9401491" cy="7051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 t="18994" r="48892" b="4824"/>
          <a:stretch/>
        </p:blipFill>
        <p:spPr bwMode="auto">
          <a:xfrm>
            <a:off x="5580112" y="404664"/>
            <a:ext cx="3168352" cy="3487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508104" y="4586352"/>
            <a:ext cx="3336370" cy="1938992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“TU </a:t>
            </a:r>
            <a:r>
              <a:rPr lang="es-E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ERES PEDRO Y SOBRE ESTA PIEDRA EDIFICARE MI </a:t>
            </a:r>
            <a:r>
              <a:rPr lang="es-E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IGLESIA”</a:t>
            </a:r>
            <a:br>
              <a:rPr lang="es-E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Mt</a:t>
            </a:r>
            <a:r>
              <a:rPr lang="es-E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16, </a:t>
            </a:r>
            <a:r>
              <a:rPr lang="es-E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13-20</a:t>
            </a:r>
            <a:endParaRPr lang="es-E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48737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Pictures\102MSDCF\DSC058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22" r="16176"/>
          <a:stretch/>
        </p:blipFill>
        <p:spPr bwMode="auto">
          <a:xfrm>
            <a:off x="323528" y="200472"/>
            <a:ext cx="4420805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D:\Pictures\102MSDCF\DSC058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067" y="2943622"/>
            <a:ext cx="4851430" cy="3638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D:\Pictures\102MSDCF\Construcción (1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38" r="53333" b="19333"/>
          <a:stretch/>
        </p:blipFill>
        <p:spPr bwMode="auto">
          <a:xfrm>
            <a:off x="5017083" y="200473"/>
            <a:ext cx="3878287" cy="2563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54706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4" y="3443392"/>
            <a:ext cx="422447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9" y="188640"/>
            <a:ext cx="4205279" cy="3153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772" y="1412775"/>
            <a:ext cx="4819724" cy="3614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67366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260647"/>
            <a:ext cx="8420799" cy="6315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11978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Chincheta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TM02455596[[fn=Primavera]]</Template>
  <TotalTime>180</TotalTime>
  <Words>90</Words>
  <Application>Microsoft Office PowerPoint</Application>
  <PresentationFormat>Presentación en pantalla (4:3)</PresentationFormat>
  <Paragraphs>20</Paragraphs>
  <Slides>16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Spring</vt:lpstr>
      <vt:lpstr>Casa  MIC  Samaniego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Luffi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Luffi</dc:creator>
  <cp:lastModifiedBy>QBEX</cp:lastModifiedBy>
  <cp:revision>18</cp:revision>
  <dcterms:created xsi:type="dcterms:W3CDTF">2015-12-09T03:06:41Z</dcterms:created>
  <dcterms:modified xsi:type="dcterms:W3CDTF">2016-11-17T17:35:56Z</dcterms:modified>
</cp:coreProperties>
</file>