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60"/>
  </p:normalViewPr>
  <p:slideViewPr>
    <p:cSldViewPr>
      <p:cViewPr>
        <p:scale>
          <a:sx n="90" d="100"/>
          <a:sy n="90" d="100"/>
        </p:scale>
        <p:origin x="-9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3485-4504-499F-9397-A15048996C42}" type="datetimeFigureOut">
              <a:rPr lang="es-VE" smtClean="0"/>
              <a:pPr/>
              <a:t>17/11/2013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DC21-6459-4410-B872-01DD88E5906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3485-4504-499F-9397-A15048996C42}" type="datetimeFigureOut">
              <a:rPr lang="es-VE" smtClean="0"/>
              <a:pPr/>
              <a:t>17/11/2013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DC21-6459-4410-B872-01DD88E5906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3485-4504-499F-9397-A15048996C42}" type="datetimeFigureOut">
              <a:rPr lang="es-VE" smtClean="0"/>
              <a:pPr/>
              <a:t>17/11/2013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DC21-6459-4410-B872-01DD88E5906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3485-4504-499F-9397-A15048996C42}" type="datetimeFigureOut">
              <a:rPr lang="es-VE" smtClean="0"/>
              <a:pPr/>
              <a:t>17/11/2013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DC21-6459-4410-B872-01DD88E5906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3485-4504-499F-9397-A15048996C42}" type="datetimeFigureOut">
              <a:rPr lang="es-VE" smtClean="0"/>
              <a:pPr/>
              <a:t>17/11/2013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DC21-6459-4410-B872-01DD88E5906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3485-4504-499F-9397-A15048996C42}" type="datetimeFigureOut">
              <a:rPr lang="es-VE" smtClean="0"/>
              <a:pPr/>
              <a:t>17/11/2013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DC21-6459-4410-B872-01DD88E5906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3485-4504-499F-9397-A15048996C42}" type="datetimeFigureOut">
              <a:rPr lang="es-VE" smtClean="0"/>
              <a:pPr/>
              <a:t>17/11/2013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DC21-6459-4410-B872-01DD88E5906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3485-4504-499F-9397-A15048996C42}" type="datetimeFigureOut">
              <a:rPr lang="es-VE" smtClean="0"/>
              <a:pPr/>
              <a:t>17/11/2013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DC21-6459-4410-B872-01DD88E5906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3485-4504-499F-9397-A15048996C42}" type="datetimeFigureOut">
              <a:rPr lang="es-VE" smtClean="0"/>
              <a:pPr/>
              <a:t>17/11/2013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DC21-6459-4410-B872-01DD88E5906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3485-4504-499F-9397-A15048996C42}" type="datetimeFigureOut">
              <a:rPr lang="es-VE" smtClean="0"/>
              <a:pPr/>
              <a:t>17/11/2013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DC21-6459-4410-B872-01DD88E5906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3485-4504-499F-9397-A15048996C42}" type="datetimeFigureOut">
              <a:rPr lang="es-VE" smtClean="0"/>
              <a:pPr/>
              <a:t>17/11/2013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DC21-6459-4410-B872-01DD88E5906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13485-4504-499F-9397-A15048996C42}" type="datetimeFigureOut">
              <a:rPr lang="es-VE" smtClean="0"/>
              <a:pPr/>
              <a:t>17/11/2013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4DC21-6459-4410-B872-01DD88E59060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maria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404664"/>
            <a:ext cx="4080473" cy="60811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4 Grupo"/>
          <p:cNvGrpSpPr/>
          <p:nvPr/>
        </p:nvGrpSpPr>
        <p:grpSpPr>
          <a:xfrm>
            <a:off x="107504" y="224636"/>
            <a:ext cx="8280920" cy="5220588"/>
            <a:chOff x="1902140" y="1710319"/>
            <a:chExt cx="7812360" cy="4734622"/>
          </a:xfrm>
        </p:grpSpPr>
        <p:sp>
          <p:nvSpPr>
            <p:cNvPr id="2" name="1 CuadroTexto"/>
            <p:cNvSpPr txBox="1"/>
            <p:nvPr/>
          </p:nvSpPr>
          <p:spPr>
            <a:xfrm>
              <a:off x="1902140" y="1710319"/>
              <a:ext cx="7812360" cy="4734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VE" sz="5400" b="1" dirty="0" smtClean="0">
                  <a:solidFill>
                    <a:schemeClr val="accent6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Lucida Handwriting" pitchFamily="66" charset="0"/>
                </a:rPr>
                <a:t>QUINTO DÍA</a:t>
              </a:r>
              <a:endParaRPr lang="es-VE" sz="5400" b="1" dirty="0" smtClean="0">
                <a:solidFill>
                  <a:schemeClr val="accent6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Lucida Handwriting" pitchFamily="66" charset="0"/>
              </a:endParaRPr>
            </a:p>
            <a:p>
              <a:endParaRPr lang="es-VE" sz="3600" dirty="0" smtClean="0"/>
            </a:p>
            <a:p>
              <a:endParaRPr lang="es-VE" sz="3600" dirty="0" smtClean="0"/>
            </a:p>
            <a:p>
              <a:endParaRPr lang="es-VE" sz="3600" dirty="0"/>
            </a:p>
            <a:p>
              <a:endParaRPr lang="es-VE" sz="3600" dirty="0" smtClean="0"/>
            </a:p>
            <a:p>
              <a:pPr algn="ctr"/>
              <a:endParaRPr lang="es-VE" sz="4000" b="1" dirty="0" smtClean="0">
                <a:solidFill>
                  <a:srgbClr val="0070C0"/>
                </a:solidFill>
                <a:latin typeface="Lucida Handwriting" pitchFamily="66" charset="0"/>
              </a:endParaRPr>
            </a:p>
            <a:p>
              <a:pPr algn="ctr"/>
              <a:endParaRPr lang="es-VE" sz="4000" b="1" dirty="0" smtClean="0">
                <a:solidFill>
                  <a:srgbClr val="0070C0"/>
                </a:solidFill>
                <a:latin typeface="Lucida Handwriting" pitchFamily="66" charset="0"/>
              </a:endParaRPr>
            </a:p>
            <a:p>
              <a:pPr algn="ctr"/>
              <a:r>
                <a:rPr lang="es-VE" sz="4400" b="1" dirty="0" smtClean="0"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Lucida Handwriting" pitchFamily="66" charset="0"/>
                </a:rPr>
                <a:t>María, mujer sencilla</a:t>
              </a:r>
              <a:endParaRPr lang="es-VE" sz="4400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Lucida Handwriting" pitchFamily="66" charset="0"/>
              </a:endParaRPr>
            </a:p>
          </p:txBody>
        </p:sp>
        <p:pic>
          <p:nvPicPr>
            <p:cNvPr id="4" name="3 Imagen" descr="santo nombr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27083" y="3294334"/>
              <a:ext cx="1185940" cy="2201724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476672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VE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cs typeface="JasmineUPC" pitchFamily="18" charset="-34"/>
              </a:rPr>
              <a:t>En torno a las fiestas de la Inmaculada Concepción estamos </a:t>
            </a:r>
            <a:r>
              <a:rPr lang="es-VE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cs typeface="JasmineUPC" pitchFamily="18" charset="-34"/>
              </a:rPr>
              <a:t>invitad@s</a:t>
            </a:r>
            <a:r>
              <a:rPr lang="es-VE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cs typeface="JasmineUPC" pitchFamily="18" charset="-34"/>
              </a:rPr>
              <a:t> a </a:t>
            </a:r>
            <a:r>
              <a:rPr lang="es-VE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cs typeface="JasmineUPC" pitchFamily="18" charset="-34"/>
              </a:rPr>
              <a:t>vivir </a:t>
            </a:r>
            <a:r>
              <a:rPr lang="es-VE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cs typeface="JasmineUPC" pitchFamily="18" charset="-34"/>
              </a:rPr>
              <a:t>desde una actitud abierta y acogedora a </a:t>
            </a:r>
            <a:r>
              <a:rPr lang="es-VE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cs typeface="JasmineUPC" pitchFamily="18" charset="-34"/>
              </a:rPr>
              <a:t>nuestr@s</a:t>
            </a:r>
            <a:r>
              <a:rPr lang="es-VE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cs typeface="JasmineUPC" pitchFamily="18" charset="-34"/>
              </a:rPr>
              <a:t>  </a:t>
            </a:r>
            <a:r>
              <a:rPr lang="es-VE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cs typeface="JasmineUPC" pitchFamily="18" charset="-34"/>
              </a:rPr>
              <a:t>herman@s</a:t>
            </a:r>
            <a:r>
              <a:rPr lang="es-VE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cs typeface="JasmineUPC" pitchFamily="18" charset="-34"/>
              </a:rPr>
              <a:t> desde esa sencillez que caracteriza a María.</a:t>
            </a:r>
          </a:p>
          <a:p>
            <a:r>
              <a:rPr lang="es-VE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cs typeface="JasmineUPC" pitchFamily="18" charset="-34"/>
              </a:rPr>
              <a:t>Que el mismo Espíritu que envolvió a María dinamice hoy nuestra sencillez y nos haga mas </a:t>
            </a:r>
            <a:r>
              <a:rPr lang="es-VE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cs typeface="JasmineUPC" pitchFamily="18" charset="-34"/>
              </a:rPr>
              <a:t>cercan@s</a:t>
            </a:r>
            <a:r>
              <a:rPr lang="es-VE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cs typeface="JasmineUPC" pitchFamily="18" charset="-34"/>
              </a:rPr>
              <a:t>.</a:t>
            </a:r>
            <a:endParaRPr lang="es-VE" sz="4000" dirty="0">
              <a:solidFill>
                <a:schemeClr val="accent3">
                  <a:lumMod val="60000"/>
                  <a:lumOff val="4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  <a:cs typeface="JasmineUPC" pitchFamily="18" charset="-34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maria3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4664"/>
            <a:ext cx="4657478" cy="6048672"/>
          </a:xfrm>
          <a:prstGeom prst="ellipse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2" name="1 CuadroTexto"/>
          <p:cNvSpPr txBox="1"/>
          <p:nvPr/>
        </p:nvSpPr>
        <p:spPr>
          <a:xfrm>
            <a:off x="4211960" y="404664"/>
            <a:ext cx="49320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VE" sz="2800" b="1" dirty="0" smtClean="0">
                <a:solidFill>
                  <a:schemeClr val="accent6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Tempus Sans ITC" pitchFamily="82" charset="0"/>
              </a:rPr>
              <a:t>Canto: Arcilla entre tus manos</a:t>
            </a:r>
          </a:p>
          <a:p>
            <a:r>
              <a:rPr lang="es-VE" sz="2800" b="1" dirty="0" smtClean="0">
                <a:solidFill>
                  <a:schemeClr val="accent6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Tempus Sans ITC" pitchFamily="82" charset="0"/>
              </a:rPr>
              <a:t>Lectura: </a:t>
            </a:r>
            <a:r>
              <a:rPr lang="es-VE" sz="2800" b="1" dirty="0" err="1" smtClean="0">
                <a:solidFill>
                  <a:schemeClr val="accent6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Tempus Sans ITC" pitchFamily="82" charset="0"/>
              </a:rPr>
              <a:t>Lc.</a:t>
            </a:r>
            <a:r>
              <a:rPr lang="es-VE" sz="2800" b="1" dirty="0" smtClean="0">
                <a:solidFill>
                  <a:schemeClr val="accent6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Tempus Sans ITC" pitchFamily="82" charset="0"/>
              </a:rPr>
              <a:t> 1, 46-56</a:t>
            </a:r>
          </a:p>
          <a:p>
            <a:endParaRPr lang="es-VE" sz="2800" b="1" dirty="0">
              <a:solidFill>
                <a:schemeClr val="accent6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Tempus Sans ITC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es-VE" sz="2800" b="1" dirty="0" smtClean="0">
                <a:solidFill>
                  <a:schemeClr val="accent6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Tempus Sans ITC" pitchFamily="82" charset="0"/>
              </a:rPr>
              <a:t>Dios escogió a María, mujer pobre y sencilla para que naciese su hijo en la tierra. Y ella responde generosamente con un </a:t>
            </a:r>
            <a:r>
              <a:rPr lang="es-VE" sz="3200" b="1" dirty="0" smtClean="0">
                <a:solidFill>
                  <a:schemeClr val="accent6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Tempus Sans ITC" pitchFamily="82" charset="0"/>
              </a:rPr>
              <a:t>SI</a:t>
            </a:r>
            <a:r>
              <a:rPr lang="es-VE" sz="3200" dirty="0" smtClean="0">
                <a:solidFill>
                  <a:schemeClr val="accent6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Tempus Sans ITC" pitchFamily="82" charset="0"/>
              </a:rPr>
              <a:t> </a:t>
            </a:r>
            <a:r>
              <a:rPr lang="es-VE" sz="2800" b="1" dirty="0" smtClean="0">
                <a:solidFill>
                  <a:schemeClr val="accent6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Tempus Sans ITC" pitchFamily="82" charset="0"/>
              </a:rPr>
              <a:t>lleno de gozo, llevándole a exultar el Magníficat. Ella es de Dios y del pueblo y ha querido mostrarse a sus hijos en las diferentes advocaciones, quedándose entre pobres y marginados </a:t>
            </a:r>
            <a:r>
              <a:rPr lang="es-VE" sz="2400" b="1" dirty="0" smtClean="0">
                <a:solidFill>
                  <a:schemeClr val="accent6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Lucida Handwriting" pitchFamily="66" charset="0"/>
              </a:rPr>
              <a:t>. </a:t>
            </a:r>
            <a:endParaRPr lang="es-VE" sz="2400" b="1" dirty="0">
              <a:solidFill>
                <a:schemeClr val="accent6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Lucida Handwriting" pitchFamily="66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788024" y="400590"/>
            <a:ext cx="43559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VE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Tempus Sans ITC" pitchFamily="82" charset="0"/>
              </a:rPr>
              <a:t>Preguntas:</a:t>
            </a:r>
          </a:p>
          <a:p>
            <a:r>
              <a:rPr lang="es-VE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Tempus Sans ITC" pitchFamily="82" charset="0"/>
              </a:rPr>
              <a:t>¿</a:t>
            </a:r>
            <a:r>
              <a:rPr lang="es-VE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Tempus Sans ITC" pitchFamily="82" charset="0"/>
              </a:rPr>
              <a:t>Qué dice </a:t>
            </a:r>
            <a:r>
              <a:rPr lang="es-VE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Tempus Sans ITC" pitchFamily="82" charset="0"/>
              </a:rPr>
              <a:t>a </a:t>
            </a:r>
            <a:r>
              <a:rPr lang="es-VE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Tempus Sans ITC" pitchFamily="82" charset="0"/>
              </a:rPr>
              <a:t>nuestra vida </a:t>
            </a:r>
            <a:r>
              <a:rPr lang="es-VE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Tempus Sans ITC" pitchFamily="82" charset="0"/>
              </a:rPr>
              <a:t>ese amor preferencial de Dios por María de Nazaret, una mujer pobre, de pueblo, sencilla y humilde?</a:t>
            </a:r>
          </a:p>
          <a:p>
            <a:endParaRPr lang="es-VE" sz="2800" b="1" dirty="0">
              <a:solidFill>
                <a:srgbClr val="FFFF00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Tempus Sans ITC" pitchFamily="82" charset="0"/>
            </a:endParaRPr>
          </a:p>
          <a:p>
            <a:r>
              <a:rPr lang="es-VE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Tempus Sans ITC" pitchFamily="82" charset="0"/>
              </a:rPr>
              <a:t>Viendo esta actitud de María (Sencillez)</a:t>
            </a:r>
          </a:p>
          <a:p>
            <a:r>
              <a:rPr lang="es-VE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Tempus Sans ITC" pitchFamily="82" charset="0"/>
              </a:rPr>
              <a:t>¿</a:t>
            </a:r>
            <a:r>
              <a:rPr lang="es-VE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Tempus Sans ITC" pitchFamily="82" charset="0"/>
              </a:rPr>
              <a:t>Cuál </a:t>
            </a:r>
            <a:r>
              <a:rPr lang="es-VE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Tempus Sans ITC" pitchFamily="82" charset="0"/>
              </a:rPr>
              <a:t>es el llamado que nos hace Dios hoy desde nuestros contextos y realidades?</a:t>
            </a:r>
          </a:p>
          <a:p>
            <a:pPr>
              <a:buFont typeface="Arial" pitchFamily="34" charset="0"/>
              <a:buChar char="•"/>
            </a:pPr>
            <a:r>
              <a:rPr lang="es-VE" sz="2800" b="1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Tempus Sans ITC" pitchFamily="82" charset="0"/>
              </a:rPr>
              <a:t>Compartir comunitario</a:t>
            </a:r>
            <a:endParaRPr lang="es-VE" sz="2800" b="1" dirty="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Tempus Sans ITC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2924944"/>
            <a:ext cx="68407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VE" sz="3200" b="1" i="1" dirty="0" smtClean="0"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COMPROMISO:</a:t>
            </a:r>
          </a:p>
          <a:p>
            <a:r>
              <a:rPr lang="es-VE" sz="3200" b="1" i="1" dirty="0" smtClean="0"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Visita a vecinos o familias, compartiendo con ellos el Rosario desde la sencillez de </a:t>
            </a:r>
            <a:r>
              <a:rPr lang="es-VE" sz="3200" b="1" i="1" dirty="0" smtClean="0"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María</a:t>
            </a:r>
            <a:r>
              <a:rPr lang="es-VE" sz="3200" b="1" i="1" dirty="0" smtClean="0">
                <a:solidFill>
                  <a:srgbClr val="C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6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Novena Inmaculada Sencillez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Novena Inmaculada Sencillez</Template>
  <TotalTime>11</TotalTime>
  <Words>201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Novena Inmaculada Sencillez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Sonia</dc:creator>
  <cp:lastModifiedBy>Sonia</cp:lastModifiedBy>
  <cp:revision>2</cp:revision>
  <dcterms:created xsi:type="dcterms:W3CDTF">2013-11-17T21:49:32Z</dcterms:created>
  <dcterms:modified xsi:type="dcterms:W3CDTF">2013-11-17T22:00:49Z</dcterms:modified>
</cp:coreProperties>
</file>