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3" r:id="rId2"/>
    <p:sldId id="269" r:id="rId3"/>
    <p:sldId id="268" r:id="rId4"/>
    <p:sldId id="257" r:id="rId5"/>
    <p:sldId id="262" r:id="rId6"/>
    <p:sldId id="270" r:id="rId7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422" y="-3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11 Título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5" name="24 Subtítulo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31" name="30 Marcador de fecha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C6EA1BA8-A2D2-45EC-A17A-8A7DEAEEFA70}" type="datetimeFigureOut">
              <a:rPr lang="es-ES" smtClean="0"/>
              <a:t>23/11/2016</a:t>
            </a:fld>
            <a:endParaRPr lang="es-ES"/>
          </a:p>
        </p:txBody>
      </p:sp>
      <p:sp>
        <p:nvSpPr>
          <p:cNvPr id="18" name="1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644EF3AF-46F8-4615-9EFF-0220F09BE40C}" type="slidenum">
              <a:rPr lang="es-ES" smtClean="0"/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EA1BA8-A2D2-45EC-A17A-8A7DEAEEFA70}" type="datetimeFigureOut">
              <a:rPr lang="es-ES" smtClean="0"/>
              <a:t>23/11/2016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44EF3AF-46F8-4615-9EFF-0220F09BE40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C6EA1BA8-A2D2-45EC-A17A-8A7DEAEEFA70}" type="datetimeFigureOut">
              <a:rPr lang="es-ES" smtClean="0"/>
              <a:t>23/11/2016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644EF3AF-46F8-4615-9EFF-0220F09BE40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EA1BA8-A2D2-45EC-A17A-8A7DEAEEFA70}" type="datetimeFigureOut">
              <a:rPr lang="es-ES" smtClean="0"/>
              <a:t>23/11/2016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44EF3AF-46F8-4615-9EFF-0220F09BE40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C6EA1BA8-A2D2-45EC-A17A-8A7DEAEEFA70}" type="datetimeFigureOut">
              <a:rPr lang="es-ES" smtClean="0"/>
              <a:t>23/11/2016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644EF3AF-46F8-4615-9EFF-0220F09BE40C}" type="slidenum">
              <a:rPr lang="es-ES" smtClean="0"/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EA1BA8-A2D2-45EC-A17A-8A7DEAEEFA70}" type="datetimeFigureOut">
              <a:rPr lang="es-ES" smtClean="0"/>
              <a:t>23/11/2016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44EF3AF-46F8-4615-9EFF-0220F09BE40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EA1BA8-A2D2-45EC-A17A-8A7DEAEEFA70}" type="datetimeFigureOut">
              <a:rPr lang="es-ES" smtClean="0"/>
              <a:t>23/11/2016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44EF3AF-46F8-4615-9EFF-0220F09BE40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EA1BA8-A2D2-45EC-A17A-8A7DEAEEFA70}" type="datetimeFigureOut">
              <a:rPr lang="es-ES" smtClean="0"/>
              <a:t>23/11/2016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44EF3AF-46F8-4615-9EFF-0220F09BE40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C6EA1BA8-A2D2-45EC-A17A-8A7DEAEEFA70}" type="datetimeFigureOut">
              <a:rPr lang="es-ES" smtClean="0"/>
              <a:t>23/11/2016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44EF3AF-46F8-4615-9EFF-0220F09BE40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EA1BA8-A2D2-45EC-A17A-8A7DEAEEFA70}" type="datetimeFigureOut">
              <a:rPr lang="es-ES" smtClean="0"/>
              <a:t>23/11/2016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44EF3AF-46F8-4615-9EFF-0220F09BE40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EA1BA8-A2D2-45EC-A17A-8A7DEAEEFA70}" type="datetimeFigureOut">
              <a:rPr lang="es-ES" smtClean="0"/>
              <a:t>23/11/2016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44EF3AF-46F8-4615-9EFF-0220F09BE40C}" type="slidenum">
              <a:rPr lang="es-ES" smtClean="0"/>
              <a:t>‹Nº›</a:t>
            </a:fld>
            <a:endParaRPr lang="es-ES"/>
          </a:p>
        </p:txBody>
      </p:sp>
      <p:sp>
        <p:nvSpPr>
          <p:cNvPr id="10" name="9 Marcador de posición de imagen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2 Marcador de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1" name="30 Marcador de texto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27" name="26 Marcador de fecha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C6EA1BA8-A2D2-45EC-A17A-8A7DEAEEFA70}" type="datetimeFigureOut">
              <a:rPr lang="es-ES" smtClean="0"/>
              <a:t>23/11/2016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644EF3AF-46F8-4615-9EFF-0220F09BE40C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wmf"/><Relationship Id="rId3" Type="http://schemas.microsoft.com/office/2007/relationships/hdphoto" Target="../media/hdphoto1.wdp"/><Relationship Id="rId7" Type="http://schemas.openxmlformats.org/officeDocument/2006/relationships/image" Target="../media/image8.wm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13.jpeg"/><Relationship Id="rId4" Type="http://schemas.openxmlformats.org/officeDocument/2006/relationships/image" Target="../media/image12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8 Grupo"/>
          <p:cNvGrpSpPr/>
          <p:nvPr/>
        </p:nvGrpSpPr>
        <p:grpSpPr>
          <a:xfrm>
            <a:off x="1331640" y="2397866"/>
            <a:ext cx="4104456" cy="2507389"/>
            <a:chOff x="-972616" y="4797152"/>
            <a:chExt cx="3488334" cy="2435381"/>
          </a:xfrm>
        </p:grpSpPr>
        <p:sp>
          <p:nvSpPr>
            <p:cNvPr id="8" name="7 Rectángulo"/>
            <p:cNvSpPr/>
            <p:nvPr/>
          </p:nvSpPr>
          <p:spPr>
            <a:xfrm>
              <a:off x="-972616" y="4797152"/>
              <a:ext cx="3488334" cy="2423425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VE"/>
            </a:p>
          </p:txBody>
        </p:sp>
        <p:pic>
          <p:nvPicPr>
            <p:cNvPr id="1027" name="Picture 3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510" t="27381"/>
            <a:stretch/>
          </p:blipFill>
          <p:spPr bwMode="auto">
            <a:xfrm flipH="1">
              <a:off x="1475656" y="5694111"/>
              <a:ext cx="1004132" cy="15264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9030" r="68168"/>
            <a:stretch/>
          </p:blipFill>
          <p:spPr bwMode="auto">
            <a:xfrm>
              <a:off x="-900608" y="5931661"/>
              <a:ext cx="1222375" cy="13008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9" name="Picture 5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31" t="56295" r="36538"/>
            <a:stretch/>
          </p:blipFill>
          <p:spPr bwMode="auto">
            <a:xfrm>
              <a:off x="323528" y="6288095"/>
              <a:ext cx="1218518" cy="9324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707904" y="200792"/>
            <a:ext cx="5105400" cy="2868168"/>
          </a:xfrm>
        </p:spPr>
        <p:txBody>
          <a:bodyPr/>
          <a:lstStyle/>
          <a:p>
            <a:r>
              <a:rPr lang="es-ES" dirty="0" smtClean="0">
                <a:solidFill>
                  <a:srgbClr val="333333"/>
                </a:solidFill>
                <a:latin typeface="Verdana"/>
              </a:rPr>
              <a:t>CUARTO</a:t>
            </a:r>
            <a:r>
              <a:rPr lang="es-ES" u="none" strike="noStrike" dirty="0" smtClean="0">
                <a:solidFill>
                  <a:srgbClr val="333333"/>
                </a:solidFill>
                <a:effectLst/>
                <a:latin typeface="Verdana"/>
              </a:rPr>
              <a:t> Domingo de Adviento</a:t>
            </a:r>
            <a:endParaRPr lang="es-ES" dirty="0"/>
          </a:p>
        </p:txBody>
      </p:sp>
      <p:sp>
        <p:nvSpPr>
          <p:cNvPr id="7" name="6 Rectángulo"/>
          <p:cNvSpPr/>
          <p:nvPr/>
        </p:nvSpPr>
        <p:spPr>
          <a:xfrm>
            <a:off x="1547664" y="5661248"/>
            <a:ext cx="66367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18 diciembre 2016</a:t>
            </a:r>
            <a:endParaRPr lang="es-E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4 Acorde"/>
          <p:cNvSpPr/>
          <p:nvPr/>
        </p:nvSpPr>
        <p:spPr>
          <a:xfrm rot="12171676">
            <a:off x="-819135" y="2158057"/>
            <a:ext cx="2933397" cy="2866013"/>
          </a:xfrm>
          <a:prstGeom prst="chor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833" y="440258"/>
            <a:ext cx="2593975" cy="1692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12 Rectángulo"/>
          <p:cNvSpPr/>
          <p:nvPr/>
        </p:nvSpPr>
        <p:spPr>
          <a:xfrm>
            <a:off x="2867284" y="536893"/>
            <a:ext cx="259228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7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 Yummy Apology" pitchFamily="2" charset="0"/>
              </a:rPr>
              <a:t>FE</a:t>
            </a:r>
            <a:endParaRPr lang="es-ES" sz="72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 Yummy Apology" pitchFamily="2" charset="0"/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5724128" y="4060810"/>
            <a:ext cx="3384376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400" b="1" i="1" dirty="0">
                <a:solidFill>
                  <a:schemeClr val="bg1"/>
                </a:solidFill>
                <a:latin typeface="Albertus" pitchFamily="34" charset="0"/>
              </a:rPr>
              <a:t>El mismo Señor que se nos mostrará entonces lleno de Gloria, viene ahora a nuestro encuentro, en cada hombre y en cada acontecimiento, para que lo recibamos en la fe y por el amor. </a:t>
            </a:r>
          </a:p>
          <a:p>
            <a:pPr algn="ctr"/>
            <a:r>
              <a:rPr lang="es-ES" sz="1400" b="1" i="1" dirty="0">
                <a:solidFill>
                  <a:schemeClr val="bg1"/>
                </a:solidFill>
                <a:latin typeface="Albertus" pitchFamily="34" charset="0"/>
              </a:rPr>
              <a:t>Demos testimonio de la espera dichosa de su Reino.</a:t>
            </a:r>
          </a:p>
        </p:txBody>
      </p:sp>
      <p:sp>
        <p:nvSpPr>
          <p:cNvPr id="15" name="14 Rectángulo"/>
          <p:cNvSpPr/>
          <p:nvPr/>
        </p:nvSpPr>
        <p:spPr>
          <a:xfrm>
            <a:off x="249833" y="2420888"/>
            <a:ext cx="514398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600" b="1" dirty="0" smtClean="0">
                <a:solidFill>
                  <a:schemeClr val="bg1"/>
                </a:solidFill>
                <a:latin typeface="Albertus" pitchFamily="34" charset="0"/>
              </a:rPr>
              <a:t>Hagamos </a:t>
            </a:r>
            <a:r>
              <a:rPr lang="es-ES" sz="1600" b="1" dirty="0">
                <a:solidFill>
                  <a:schemeClr val="bg1"/>
                </a:solidFill>
                <a:latin typeface="Albertus" pitchFamily="34" charset="0"/>
              </a:rPr>
              <a:t>de este </a:t>
            </a:r>
            <a:r>
              <a:rPr lang="es-ES" sz="1600" b="1" dirty="0" smtClean="0">
                <a:solidFill>
                  <a:schemeClr val="bg1"/>
                </a:solidFill>
                <a:latin typeface="Albertus" pitchFamily="34" charset="0"/>
              </a:rPr>
              <a:t>último tramo del Adviento, un </a:t>
            </a:r>
            <a:r>
              <a:rPr lang="es-ES" sz="1600" b="1" dirty="0">
                <a:solidFill>
                  <a:schemeClr val="bg1"/>
                </a:solidFill>
                <a:latin typeface="Albertus" pitchFamily="34" charset="0"/>
              </a:rPr>
              <a:t>tiempo para </a:t>
            </a:r>
            <a:r>
              <a:rPr lang="es-ES" sz="1600" b="1" dirty="0" smtClean="0">
                <a:solidFill>
                  <a:schemeClr val="bg1"/>
                </a:solidFill>
                <a:latin typeface="Albertus" pitchFamily="34" charset="0"/>
              </a:rPr>
              <a:t>dar razón de nuestra indesmentible esencia Misionera, </a:t>
            </a:r>
            <a:r>
              <a:rPr lang="es-ES" sz="1600" b="1" dirty="0">
                <a:solidFill>
                  <a:schemeClr val="bg1"/>
                </a:solidFill>
                <a:latin typeface="Albertus" pitchFamily="34" charset="0"/>
              </a:rPr>
              <a:t>que tiene su corona y confirmación en </a:t>
            </a:r>
            <a:r>
              <a:rPr lang="es-ES" sz="1600" b="1" dirty="0" smtClean="0">
                <a:solidFill>
                  <a:schemeClr val="bg1"/>
                </a:solidFill>
                <a:latin typeface="Albertus" pitchFamily="34" charset="0"/>
              </a:rPr>
              <a:t>el nacimiento </a:t>
            </a:r>
            <a:r>
              <a:rPr lang="es-ES" sz="1600" b="1" dirty="0">
                <a:solidFill>
                  <a:schemeClr val="bg1"/>
                </a:solidFill>
                <a:latin typeface="Albertus" pitchFamily="34" charset="0"/>
              </a:rPr>
              <a:t>de Jesús. El </a:t>
            </a:r>
            <a:r>
              <a:rPr lang="es-ES" sz="1600" b="1" dirty="0" smtClean="0">
                <a:solidFill>
                  <a:schemeClr val="bg1"/>
                </a:solidFill>
                <a:latin typeface="Albertus" pitchFamily="34" charset="0"/>
              </a:rPr>
              <a:t>Verbo </a:t>
            </a:r>
            <a:r>
              <a:rPr lang="es-ES" sz="1600" b="1" dirty="0">
                <a:solidFill>
                  <a:schemeClr val="bg1"/>
                </a:solidFill>
                <a:latin typeface="Albertus" pitchFamily="34" charset="0"/>
              </a:rPr>
              <a:t>hecho carne. </a:t>
            </a:r>
            <a:endParaRPr lang="es-ES" sz="1600" b="1" dirty="0" smtClean="0">
              <a:solidFill>
                <a:schemeClr val="bg1"/>
              </a:solidFill>
              <a:latin typeface="Albertus" pitchFamily="34" charset="0"/>
            </a:endParaRPr>
          </a:p>
          <a:p>
            <a:pPr algn="just"/>
            <a:r>
              <a:rPr lang="es-ES" sz="1600" b="1" dirty="0" smtClean="0">
                <a:solidFill>
                  <a:schemeClr val="bg1"/>
                </a:solidFill>
                <a:latin typeface="Albertus" pitchFamily="34" charset="0"/>
              </a:rPr>
              <a:t>En </a:t>
            </a:r>
            <a:r>
              <a:rPr lang="es-ES" sz="1600" b="1" dirty="0">
                <a:solidFill>
                  <a:schemeClr val="bg1"/>
                </a:solidFill>
                <a:latin typeface="Albertus" pitchFamily="34" charset="0"/>
              </a:rPr>
              <a:t>la Fiesta de Navidad, en la </a:t>
            </a:r>
            <a:r>
              <a:rPr lang="es-ES" sz="1600" b="1" dirty="0" smtClean="0">
                <a:solidFill>
                  <a:schemeClr val="bg1"/>
                </a:solidFill>
                <a:latin typeface="Albertus" pitchFamily="34" charset="0"/>
              </a:rPr>
              <a:t>contemplación de </a:t>
            </a:r>
            <a:r>
              <a:rPr lang="es-ES" sz="1600" b="1" dirty="0">
                <a:solidFill>
                  <a:schemeClr val="bg1"/>
                </a:solidFill>
                <a:latin typeface="Albertus" pitchFamily="34" charset="0"/>
              </a:rPr>
              <a:t>la </a:t>
            </a:r>
            <a:r>
              <a:rPr lang="es-ES" sz="1600" b="1" dirty="0" smtClean="0">
                <a:solidFill>
                  <a:schemeClr val="bg1"/>
                </a:solidFill>
                <a:latin typeface="Albertus" pitchFamily="34" charset="0"/>
              </a:rPr>
              <a:t>encarnación, </a:t>
            </a:r>
            <a:r>
              <a:rPr lang="es-ES" sz="1600" b="1" dirty="0">
                <a:solidFill>
                  <a:schemeClr val="bg1"/>
                </a:solidFill>
                <a:latin typeface="Albertus" pitchFamily="34" charset="0"/>
              </a:rPr>
              <a:t>leemos la actitud permanente del Discípulo </a:t>
            </a:r>
            <a:r>
              <a:rPr lang="es-ES" sz="1600" b="1" dirty="0" smtClean="0">
                <a:solidFill>
                  <a:schemeClr val="bg1"/>
                </a:solidFill>
                <a:latin typeface="Albertus" pitchFamily="34" charset="0"/>
              </a:rPr>
              <a:t>Misionero: </a:t>
            </a:r>
            <a:r>
              <a:rPr lang="es-ES" sz="1600" b="1" dirty="0">
                <a:solidFill>
                  <a:schemeClr val="bg1"/>
                </a:solidFill>
                <a:latin typeface="Albertus" pitchFamily="34" charset="0"/>
              </a:rPr>
              <a:t>Salir, ir </a:t>
            </a:r>
            <a:r>
              <a:rPr lang="es-ES" sz="1600" b="1" dirty="0" smtClean="0">
                <a:solidFill>
                  <a:schemeClr val="bg1"/>
                </a:solidFill>
                <a:latin typeface="Albertus" pitchFamily="34" charset="0"/>
              </a:rPr>
              <a:t>al     </a:t>
            </a:r>
            <a:r>
              <a:rPr lang="es-ES" sz="1600" b="1" dirty="0">
                <a:solidFill>
                  <a:schemeClr val="bg1"/>
                </a:solidFill>
                <a:latin typeface="Albertus" pitchFamily="34" charset="0"/>
              </a:rPr>
              <a:t>encuentro, como </a:t>
            </a:r>
            <a:r>
              <a:rPr lang="es-ES" sz="1600" b="1" dirty="0" smtClean="0">
                <a:solidFill>
                  <a:schemeClr val="bg1"/>
                </a:solidFill>
                <a:latin typeface="Albertus" pitchFamily="34" charset="0"/>
              </a:rPr>
              <a:t>Dios, </a:t>
            </a:r>
            <a:r>
              <a:rPr lang="es-ES" sz="1600" b="1" dirty="0">
                <a:solidFill>
                  <a:schemeClr val="bg1"/>
                </a:solidFill>
                <a:latin typeface="Albertus" pitchFamily="34" charset="0"/>
              </a:rPr>
              <a:t>en </a:t>
            </a:r>
            <a:r>
              <a:rPr lang="es-ES" sz="1600" b="1" dirty="0" smtClean="0">
                <a:solidFill>
                  <a:schemeClr val="bg1"/>
                </a:solidFill>
                <a:latin typeface="Albertus" pitchFamily="34" charset="0"/>
              </a:rPr>
              <a:t>Jesucristo, </a:t>
            </a:r>
            <a:r>
              <a:rPr lang="es-ES" sz="1600" b="1" dirty="0">
                <a:solidFill>
                  <a:schemeClr val="bg1"/>
                </a:solidFill>
                <a:latin typeface="Albertus" pitchFamily="34" charset="0"/>
              </a:rPr>
              <a:t>salió a nuestro </a:t>
            </a:r>
            <a:r>
              <a:rPr lang="es-ES" sz="1600" b="1" dirty="0" smtClean="0">
                <a:solidFill>
                  <a:schemeClr val="bg1"/>
                </a:solidFill>
                <a:latin typeface="Albertus" pitchFamily="34" charset="0"/>
              </a:rPr>
              <a:t>encuentro </a:t>
            </a:r>
            <a:r>
              <a:rPr lang="es-VE" sz="1600" b="1" dirty="0" smtClean="0">
                <a:solidFill>
                  <a:schemeClr val="bg1"/>
                </a:solidFill>
                <a:latin typeface="Albertus" pitchFamily="34" charset="0"/>
              </a:rPr>
              <a:t>en </a:t>
            </a:r>
            <a:r>
              <a:rPr lang="es-VE" sz="1600" b="1" dirty="0">
                <a:solidFill>
                  <a:schemeClr val="bg1"/>
                </a:solidFill>
                <a:latin typeface="Albertus" pitchFamily="34" charset="0"/>
              </a:rPr>
              <a:t>Belén.</a:t>
            </a:r>
          </a:p>
        </p:txBody>
      </p:sp>
    </p:spTree>
    <p:extLst>
      <p:ext uri="{BB962C8B-B14F-4D97-AF65-F5344CB8AC3E}">
        <p14:creationId xmlns:p14="http://schemas.microsoft.com/office/powerpoint/2010/main" val="9581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5" grpId="0" animBg="1"/>
      <p:bldP spid="13" grpId="0"/>
      <p:bldP spid="14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277" y="203190"/>
            <a:ext cx="2998579" cy="107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9 Rectángulo"/>
          <p:cNvSpPr/>
          <p:nvPr/>
        </p:nvSpPr>
        <p:spPr>
          <a:xfrm>
            <a:off x="1696554" y="447378"/>
            <a:ext cx="551439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/>
              </a:rPr>
              <a:t>Canto: La virgen sueña caminos</a:t>
            </a:r>
          </a:p>
        </p:txBody>
      </p:sp>
      <p:sp>
        <p:nvSpPr>
          <p:cNvPr id="11" name="10 CuadroTexto"/>
          <p:cNvSpPr txBox="1"/>
          <p:nvPr/>
        </p:nvSpPr>
        <p:spPr>
          <a:xfrm>
            <a:off x="1773614" y="1196752"/>
            <a:ext cx="5674013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 smtClean="0"/>
              <a:t>La virgen sueña caminos, está a la espera. </a:t>
            </a:r>
          </a:p>
          <a:p>
            <a:pPr algn="ctr"/>
            <a:r>
              <a:rPr lang="es-ES" sz="1600" dirty="0" smtClean="0"/>
              <a:t>La virgen sabe que el niño está muy cerca. </a:t>
            </a:r>
          </a:p>
          <a:p>
            <a:pPr algn="ctr"/>
            <a:r>
              <a:rPr lang="es-ES" sz="1600" dirty="0" smtClean="0"/>
              <a:t>De Nazaret a Belén hay una senda, </a:t>
            </a:r>
          </a:p>
          <a:p>
            <a:pPr algn="ctr"/>
            <a:r>
              <a:rPr lang="es-ES" sz="1600" dirty="0" smtClean="0"/>
              <a:t>por ella van los que creen en la promesa.</a:t>
            </a:r>
          </a:p>
          <a:p>
            <a:endParaRPr lang="es-ES" sz="1600" dirty="0"/>
          </a:p>
          <a:p>
            <a:pPr algn="ctr"/>
            <a:r>
              <a:rPr lang="es-ES" sz="1600" b="1" dirty="0" smtClean="0"/>
              <a:t>Los que soñáis  y esperáis la Buena Nueva, </a:t>
            </a:r>
          </a:p>
          <a:p>
            <a:pPr algn="ctr"/>
            <a:r>
              <a:rPr lang="es-ES" sz="1600" b="1" dirty="0" smtClean="0"/>
              <a:t>abrid las puertas del Niño, que está muy cerca. </a:t>
            </a:r>
          </a:p>
          <a:p>
            <a:pPr algn="ctr"/>
            <a:r>
              <a:rPr lang="es-ES" sz="1600" b="1" dirty="0" smtClean="0"/>
              <a:t>El Señor cerca está: Él viene con la paz. </a:t>
            </a:r>
          </a:p>
          <a:p>
            <a:pPr algn="ctr"/>
            <a:r>
              <a:rPr lang="es-ES" sz="1600" b="1" dirty="0" smtClean="0"/>
              <a:t>Él Señor cerca está: Él trae la verdad.</a:t>
            </a:r>
          </a:p>
          <a:p>
            <a:pPr algn="ctr"/>
            <a:endParaRPr lang="es-ES" sz="1600" b="1" dirty="0"/>
          </a:p>
          <a:p>
            <a:pPr algn="ctr"/>
            <a:r>
              <a:rPr lang="es-ES" sz="1600" dirty="0" smtClean="0"/>
              <a:t>En estos días del año el pueblo espera </a:t>
            </a:r>
          </a:p>
          <a:p>
            <a:pPr algn="ctr"/>
            <a:r>
              <a:rPr lang="es-ES" sz="1600" dirty="0" smtClean="0"/>
              <a:t>que venga pronto el Mesías a nuestra tierra. </a:t>
            </a:r>
          </a:p>
          <a:p>
            <a:pPr algn="ctr"/>
            <a:r>
              <a:rPr lang="es-ES" sz="1600" dirty="0" smtClean="0"/>
              <a:t>En la ciudad de Belén llama a las puertas, </a:t>
            </a:r>
          </a:p>
          <a:p>
            <a:pPr algn="ctr"/>
            <a:r>
              <a:rPr lang="es-ES" sz="1600" dirty="0" smtClean="0"/>
              <a:t>pregunta en las posadas y no hay respuesta.</a:t>
            </a:r>
          </a:p>
          <a:p>
            <a:pPr algn="ctr"/>
            <a:endParaRPr lang="es-ES" sz="1600" dirty="0" smtClean="0"/>
          </a:p>
          <a:p>
            <a:pPr algn="ctr"/>
            <a:r>
              <a:rPr lang="es-ES" sz="1600" dirty="0" smtClean="0"/>
              <a:t>La tarde ya lo sospecha, está alerta.</a:t>
            </a:r>
          </a:p>
          <a:p>
            <a:pPr algn="ctr"/>
            <a:r>
              <a:rPr lang="es-ES" sz="1600" dirty="0" smtClean="0"/>
              <a:t>El sol le dice a la luna que no se duerma.</a:t>
            </a:r>
          </a:p>
          <a:p>
            <a:pPr algn="ctr"/>
            <a:r>
              <a:rPr lang="es-ES" sz="1600" dirty="0" smtClean="0"/>
              <a:t>A la Ciudad de Belén vendrá una estrella,</a:t>
            </a:r>
          </a:p>
          <a:p>
            <a:pPr algn="ctr"/>
            <a:r>
              <a:rPr lang="es-ES" sz="1600" dirty="0" smtClean="0"/>
              <a:t>Vendrá con todo el que quiera cruzar fronteras.</a:t>
            </a:r>
          </a:p>
        </p:txBody>
      </p:sp>
      <p:pic>
        <p:nvPicPr>
          <p:cNvPr id="12" name="Picture 3" descr="E:\IMAGENES VARIAS\images (2)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07" b="5645"/>
          <a:stretch/>
        </p:blipFill>
        <p:spPr bwMode="auto">
          <a:xfrm>
            <a:off x="541884" y="1196752"/>
            <a:ext cx="1823040" cy="4171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9" t="2949" b="2645"/>
          <a:stretch/>
        </p:blipFill>
        <p:spPr bwMode="auto">
          <a:xfrm>
            <a:off x="0" y="-27384"/>
            <a:ext cx="9108505" cy="7461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6752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215008" y="188640"/>
            <a:ext cx="265008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VE" sz="4000" dirty="0" smtClean="0">
                <a:solidFill>
                  <a:schemeClr val="bg1"/>
                </a:solidFill>
              </a:rPr>
              <a:t>Motivación</a:t>
            </a:r>
            <a:endParaRPr lang="es-VE" sz="4000" dirty="0">
              <a:solidFill>
                <a:schemeClr val="bg1"/>
              </a:solidFill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827585" y="615074"/>
            <a:ext cx="7632847" cy="57169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Reflexión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s-ES" dirty="0" smtClean="0">
                <a:effectLst/>
                <a:latin typeface="Bree-Light"/>
                <a:ea typeface="Calibri"/>
                <a:cs typeface="Bree-Light"/>
              </a:rPr>
              <a:t>Como José, hemos de acrecentar la obediencia de la fe y</a:t>
            </a:r>
            <a:endParaRPr lang="es-VE" dirty="0"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s-ES" dirty="0" smtClean="0">
                <a:effectLst/>
                <a:latin typeface="Bree-Light"/>
                <a:ea typeface="Calibri"/>
                <a:cs typeface="Bree-Light"/>
              </a:rPr>
              <a:t>el asombro ante la grandeza de los planes de Dios, que</a:t>
            </a:r>
            <a:endParaRPr lang="es-VE" dirty="0"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s-ES" dirty="0" smtClean="0">
                <a:effectLst/>
                <a:latin typeface="Bree-Light"/>
                <a:ea typeface="Calibri"/>
                <a:cs typeface="Bree-Light"/>
              </a:rPr>
              <a:t>tanto superan a los nuestros; y como María deberemos</a:t>
            </a:r>
            <a:endParaRPr lang="es-VE" dirty="0"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s-ES" dirty="0" smtClean="0">
                <a:effectLst/>
                <a:latin typeface="Bree-Light"/>
                <a:ea typeface="Calibri"/>
                <a:cs typeface="Bree-Light"/>
              </a:rPr>
              <a:t>tener el alma pura, para poder obedecer a Dios completamente,</a:t>
            </a:r>
            <a:r>
              <a:rPr lang="es-VE" dirty="0" smtClean="0">
                <a:ea typeface="Calibri"/>
                <a:cs typeface="Times New Roman"/>
              </a:rPr>
              <a:t> </a:t>
            </a:r>
            <a:r>
              <a:rPr lang="es-ES" dirty="0" smtClean="0">
                <a:effectLst/>
                <a:latin typeface="Bree-Light"/>
                <a:ea typeface="Calibri"/>
                <a:cs typeface="Bree-Light"/>
              </a:rPr>
              <a:t>con todo nuestro ser. Respondiendo a las</a:t>
            </a:r>
            <a:endParaRPr lang="es-VE" dirty="0"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s-ES" dirty="0" smtClean="0">
                <a:effectLst/>
                <a:latin typeface="Bree-Light"/>
                <a:ea typeface="Calibri"/>
                <a:cs typeface="Bree-Light"/>
              </a:rPr>
              <a:t>llamadas de los profetas, y especialmente del Bautista,</a:t>
            </a:r>
            <a:endParaRPr lang="es-VE" dirty="0"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s-ES" dirty="0" smtClean="0">
                <a:effectLst/>
                <a:latin typeface="Bree-Light"/>
                <a:ea typeface="Calibri"/>
                <a:cs typeface="Bree-Light"/>
              </a:rPr>
              <a:t>habremos de hacer penitencia, recibiendo la gracia del</a:t>
            </a:r>
            <a:endParaRPr lang="es-VE" dirty="0"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s-ES" dirty="0" smtClean="0">
                <a:effectLst/>
                <a:latin typeface="Bree-Light"/>
                <a:ea typeface="Calibri"/>
                <a:cs typeface="Bree-Light"/>
              </a:rPr>
              <a:t>perdón para poder comulgar en Aquél que colmó las esperanzas</a:t>
            </a:r>
            <a:r>
              <a:rPr lang="es-VE" dirty="0" smtClean="0">
                <a:ea typeface="Calibri"/>
                <a:cs typeface="Times New Roman"/>
              </a:rPr>
              <a:t> </a:t>
            </a:r>
            <a:r>
              <a:rPr lang="es-ES" dirty="0" smtClean="0">
                <a:effectLst/>
                <a:latin typeface="Bree-Light"/>
                <a:ea typeface="Calibri"/>
                <a:cs typeface="Bree-Light"/>
              </a:rPr>
              <a:t>del resto de Israel y que viene a salvarnos.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es-ES" dirty="0">
              <a:latin typeface="Bree-Light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s-ES" dirty="0" smtClean="0">
                <a:effectLst/>
                <a:latin typeface="TimesNewRomanPSMT"/>
                <a:ea typeface="Calibri"/>
                <a:cs typeface="TimesNewRomanPSMT"/>
              </a:rPr>
              <a:t>Así, la confianza es la condición para tomar las</a:t>
            </a:r>
            <a:endParaRPr lang="es-VE" dirty="0"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s-ES" dirty="0" smtClean="0">
                <a:effectLst/>
                <a:latin typeface="TimesNewRomanPSMT"/>
                <a:ea typeface="Calibri"/>
                <a:cs typeface="TimesNewRomanPSMT"/>
              </a:rPr>
              <a:t>riendas de nuestra propia vida y configurarla desde la fe en Dios.</a:t>
            </a:r>
            <a:endParaRPr lang="es-VE" dirty="0"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s-ES" dirty="0" smtClean="0">
                <a:effectLst/>
                <a:latin typeface="TimesNewRomanPSMT"/>
                <a:ea typeface="Calibri"/>
                <a:cs typeface="TimesNewRomanPSMT"/>
              </a:rPr>
              <a:t>Confiar en Dios, a pesar de que las circunstancias externas no nos ayuden, es la Invitación. Sabemos que los planes cambian. Pero en medio de ello, la fe nos</a:t>
            </a:r>
            <a:r>
              <a:rPr lang="es-VE" dirty="0" smtClean="0">
                <a:ea typeface="Calibri"/>
                <a:cs typeface="Times New Roman"/>
              </a:rPr>
              <a:t> </a:t>
            </a:r>
            <a:r>
              <a:rPr lang="es-ES" dirty="0" smtClean="0">
                <a:effectLst/>
                <a:latin typeface="TimesNewRomanPSMT"/>
                <a:ea typeface="Calibri"/>
                <a:cs typeface="TimesNewRomanPSMT"/>
              </a:rPr>
              <a:t>sostiene.</a:t>
            </a:r>
            <a:endParaRPr lang="es-VE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es-VE" sz="2000" dirty="0">
              <a:ea typeface="Calibri"/>
              <a:cs typeface="Times New Roman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783" y="190128"/>
            <a:ext cx="2517775" cy="57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855" y="332656"/>
            <a:ext cx="2045276" cy="1679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E:\marco_superior_derecha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4" t="2413"/>
          <a:stretch/>
        </p:blipFill>
        <p:spPr bwMode="auto">
          <a:xfrm>
            <a:off x="-72008" y="0"/>
            <a:ext cx="9216008" cy="7878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2593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E:\FOTOS\plantillas\flower_HC01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982"/>
          <a:stretch/>
        </p:blipFill>
        <p:spPr bwMode="auto">
          <a:xfrm>
            <a:off x="0" y="-72118"/>
            <a:ext cx="8140700" cy="6924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Rectángulo"/>
          <p:cNvSpPr/>
          <p:nvPr/>
        </p:nvSpPr>
        <p:spPr>
          <a:xfrm>
            <a:off x="509092" y="1120110"/>
            <a:ext cx="7735316" cy="302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ES" sz="2400" b="1" dirty="0" smtClean="0">
                <a:effectLst/>
                <a:latin typeface="+mj-lt"/>
                <a:ea typeface="Calibri"/>
                <a:cs typeface="TimesNewRomanPSMT"/>
              </a:rPr>
              <a:t>Preguntas</a:t>
            </a:r>
            <a:r>
              <a:rPr lang="es-ES" sz="2400" b="1" dirty="0">
                <a:latin typeface="+mj-lt"/>
                <a:ea typeface="Calibri"/>
                <a:cs typeface="TimesNewRomanPSMT"/>
              </a:rPr>
              <a:t> </a:t>
            </a:r>
            <a:r>
              <a:rPr lang="es-ES" sz="2400" b="1" dirty="0" smtClean="0">
                <a:latin typeface="+mj-lt"/>
                <a:ea typeface="Calibri"/>
                <a:cs typeface="TimesNewRomanPSMT"/>
              </a:rPr>
              <a:t>para la Reflexión </a:t>
            </a:r>
            <a:endParaRPr lang="es-VE" sz="2400" b="1" dirty="0" smtClean="0">
              <a:latin typeface="+mj-lt"/>
              <a:ea typeface="Calibri"/>
              <a:cs typeface="Times New Roman"/>
            </a:endParaRP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Font typeface="Wingdings" pitchFamily="2" charset="2"/>
              <a:buChar char="v"/>
            </a:pPr>
            <a:r>
              <a:rPr lang="es-ES" sz="2400" b="1" dirty="0" smtClean="0">
                <a:effectLst/>
                <a:latin typeface="+mj-lt"/>
                <a:ea typeface="Calibri"/>
                <a:cs typeface="TimesNewRomanPSMT"/>
              </a:rPr>
              <a:t>¿Qué gestos puedo cultivar para mostrar en mi propia vida y en la comunidad,</a:t>
            </a:r>
            <a:r>
              <a:rPr lang="es-VE" sz="2400" b="1" dirty="0" smtClean="0">
                <a:latin typeface="+mj-lt"/>
                <a:ea typeface="Calibri"/>
                <a:cs typeface="Times New Roman"/>
              </a:rPr>
              <a:t> </a:t>
            </a:r>
            <a:r>
              <a:rPr lang="es-ES" sz="2400" b="1" dirty="0" smtClean="0">
                <a:effectLst/>
                <a:latin typeface="+mj-lt"/>
                <a:ea typeface="Calibri"/>
                <a:cs typeface="TimesNewRomanPSMT"/>
              </a:rPr>
              <a:t>el significado profundo de que Dios está con nosotros</a:t>
            </a:r>
            <a:r>
              <a:rPr lang="es-ES" sz="2400" b="1" dirty="0">
                <a:latin typeface="+mj-lt"/>
                <a:ea typeface="Calibri"/>
                <a:cs typeface="Times New Roman"/>
              </a:rPr>
              <a:t> </a:t>
            </a:r>
            <a:r>
              <a:rPr lang="es-ES" sz="2400" b="1" dirty="0" smtClean="0">
                <a:latin typeface="+mj-lt"/>
                <a:ea typeface="Calibri"/>
                <a:cs typeface="Times New Roman"/>
              </a:rPr>
              <a:t>?</a:t>
            </a:r>
            <a:endParaRPr lang="es-ES" sz="2400" b="1" dirty="0" smtClean="0">
              <a:effectLst/>
              <a:latin typeface="+mj-lt"/>
              <a:ea typeface="Calibri"/>
              <a:cs typeface="TimesNewRomanPSMT"/>
            </a:endParaRP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Font typeface="Wingdings" pitchFamily="2" charset="2"/>
              <a:buChar char="v"/>
            </a:pPr>
            <a:r>
              <a:rPr lang="es-ES" sz="2400" b="1" dirty="0" smtClean="0">
                <a:effectLst/>
                <a:latin typeface="+mj-lt"/>
                <a:ea typeface="Calibri"/>
                <a:cs typeface="TimesNewRomanPSMT"/>
              </a:rPr>
              <a:t> ¿Qué cosas puedo hacer</a:t>
            </a:r>
            <a:r>
              <a:rPr lang="es-ES" sz="2400" b="1" dirty="0" smtClean="0">
                <a:latin typeface="+mj-lt"/>
                <a:ea typeface="Calibri"/>
                <a:cs typeface="Times New Roman"/>
              </a:rPr>
              <a:t> ?</a:t>
            </a:r>
            <a:endParaRPr lang="es-VE" sz="2400" b="1" dirty="0">
              <a:latin typeface="+mj-lt"/>
              <a:ea typeface="Calibri"/>
              <a:cs typeface="Times New Roman"/>
            </a:endParaRP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Font typeface="Wingdings" pitchFamily="2" charset="2"/>
              <a:buChar char="v"/>
            </a:pPr>
            <a:r>
              <a:rPr lang="es-ES" sz="2400" b="1" dirty="0">
                <a:latin typeface="+mj-lt"/>
                <a:ea typeface="Calibri"/>
                <a:cs typeface="TimesNewRomanPSMT"/>
              </a:rPr>
              <a:t>¿</a:t>
            </a:r>
            <a:r>
              <a:rPr lang="es-ES" sz="2400" b="1" dirty="0" smtClean="0">
                <a:effectLst/>
                <a:latin typeface="+mj-lt"/>
                <a:ea typeface="Calibri"/>
                <a:cs typeface="TimesNewRomanPSMT"/>
              </a:rPr>
              <a:t>A que me lleva la fe de María y José</a:t>
            </a:r>
            <a:r>
              <a:rPr lang="es-ES" sz="2400" b="1" dirty="0" smtClean="0">
                <a:latin typeface="+mj-lt"/>
                <a:ea typeface="Calibri"/>
                <a:cs typeface="Times New Roman"/>
              </a:rPr>
              <a:t>?</a:t>
            </a:r>
          </a:p>
        </p:txBody>
      </p:sp>
      <p:sp>
        <p:nvSpPr>
          <p:cNvPr id="9" name="WordArt 3"/>
          <p:cNvSpPr>
            <a:spLocks noChangeArrowheads="1" noChangeShapeType="1" noTextEdit="1"/>
          </p:cNvSpPr>
          <p:nvPr/>
        </p:nvSpPr>
        <p:spPr bwMode="auto">
          <a:xfrm rot="20979901">
            <a:off x="2455248" y="5938924"/>
            <a:ext cx="2448272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>
              <a:buNone/>
            </a:pPr>
            <a:r>
              <a:rPr lang="es-VE" sz="3600" kern="10" spc="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ESPERANZA</a:t>
            </a:r>
            <a:endParaRPr lang="es-VE" sz="3600" kern="10" spc="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10" name="WordArt 4"/>
          <p:cNvSpPr>
            <a:spLocks noChangeArrowheads="1" noChangeShapeType="1" noTextEdit="1"/>
          </p:cNvSpPr>
          <p:nvPr/>
        </p:nvSpPr>
        <p:spPr bwMode="auto">
          <a:xfrm rot="19873397">
            <a:off x="6804067" y="495234"/>
            <a:ext cx="2142126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>
              <a:buNone/>
            </a:pPr>
            <a:r>
              <a:rPr lang="es-VE" sz="3600" kern="10" spc="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ORACIÒN</a:t>
            </a:r>
            <a:endParaRPr lang="es-VE" sz="3600" kern="10" spc="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11" name="WordArt 5"/>
          <p:cNvSpPr>
            <a:spLocks noChangeArrowheads="1" noChangeShapeType="1" noTextEdit="1"/>
          </p:cNvSpPr>
          <p:nvPr/>
        </p:nvSpPr>
        <p:spPr bwMode="auto">
          <a:xfrm rot="20252144">
            <a:off x="37895" y="709096"/>
            <a:ext cx="2838574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>
              <a:buNone/>
            </a:pPr>
            <a:r>
              <a:rPr lang="es-VE" sz="3600" kern="10" spc="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ALEGRÍA</a:t>
            </a:r>
            <a:endParaRPr lang="es-VE" sz="3600" kern="10" spc="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12" name="WordArt 6"/>
          <p:cNvSpPr>
            <a:spLocks noChangeArrowheads="1" noChangeShapeType="1" noTextEdit="1"/>
          </p:cNvSpPr>
          <p:nvPr/>
        </p:nvSpPr>
        <p:spPr bwMode="auto">
          <a:xfrm rot="1693235">
            <a:off x="6020225" y="3614374"/>
            <a:ext cx="3023131" cy="42636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>
              <a:buNone/>
            </a:pPr>
            <a:r>
              <a:rPr lang="es-ES" sz="36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PERDÓN</a:t>
            </a:r>
            <a:endParaRPr lang="es-VE" sz="3600" kern="10" spc="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-27384"/>
            <a:ext cx="3570956" cy="107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216024" y="4500804"/>
            <a:ext cx="5406652" cy="1304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15000"/>
              </a:lnSpc>
              <a:spcAft>
                <a:spcPts val="1000"/>
              </a:spcAft>
              <a:buFont typeface="Wingdings" pitchFamily="2" charset="2"/>
              <a:buChar char="q"/>
            </a:pPr>
            <a:r>
              <a:rPr lang="es-ES" b="1" dirty="0">
                <a:ea typeface="Calibri"/>
                <a:cs typeface="Times New Roman"/>
              </a:rPr>
              <a:t>Compartimos…</a:t>
            </a: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Font typeface="Wingdings" pitchFamily="2" charset="2"/>
              <a:buChar char="q"/>
            </a:pPr>
            <a:r>
              <a:rPr lang="es-ES" b="1" dirty="0">
                <a:ea typeface="Calibri"/>
                <a:cs typeface="Times New Roman"/>
              </a:rPr>
              <a:t>Canto: Ven salvador.</a:t>
            </a: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Font typeface="Wingdings" pitchFamily="2" charset="2"/>
              <a:buChar char="q"/>
            </a:pPr>
            <a:r>
              <a:rPr lang="es-ES" b="1" dirty="0">
                <a:ea typeface="Calibri"/>
                <a:cs typeface="Times New Roman"/>
              </a:rPr>
              <a:t>Oración final: María, muéstranos a Jesús.</a:t>
            </a:r>
          </a:p>
        </p:txBody>
      </p:sp>
    </p:spTree>
    <p:extLst>
      <p:ext uri="{BB962C8B-B14F-4D97-AF65-F5344CB8AC3E}">
        <p14:creationId xmlns:p14="http://schemas.microsoft.com/office/powerpoint/2010/main" val="2021009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E:\FOTOS\plantillas\flower_HC01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195"/>
          <a:stretch/>
        </p:blipFill>
        <p:spPr bwMode="auto">
          <a:xfrm>
            <a:off x="0" y="0"/>
            <a:ext cx="774035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2 Subtítulo"/>
          <p:cNvSpPr>
            <a:spLocks noGrp="1"/>
          </p:cNvSpPr>
          <p:nvPr>
            <p:ph type="subTitle" idx="1"/>
          </p:nvPr>
        </p:nvSpPr>
        <p:spPr>
          <a:xfrm>
            <a:off x="323528" y="620688"/>
            <a:ext cx="5216624" cy="5760640"/>
          </a:xfrm>
        </p:spPr>
        <p:txBody>
          <a:bodyPr>
            <a:noAutofit/>
          </a:bodyPr>
          <a:lstStyle/>
          <a:p>
            <a:pPr algn="ctr"/>
            <a:r>
              <a:rPr lang="es-ES" sz="1400" b="1" dirty="0" smtClean="0">
                <a:solidFill>
                  <a:schemeClr val="tx1"/>
                </a:solidFill>
                <a:latin typeface="ae_Ouhod" pitchFamily="34" charset="-78"/>
                <a:cs typeface="ae_Ouhod" pitchFamily="34" charset="-78"/>
              </a:rPr>
              <a:t>Ven, salvador, ven sin tardar,</a:t>
            </a:r>
          </a:p>
          <a:p>
            <a:pPr algn="ctr"/>
            <a:r>
              <a:rPr lang="es-ES" sz="1400" b="1" dirty="0" smtClean="0">
                <a:solidFill>
                  <a:schemeClr val="tx1"/>
                </a:solidFill>
                <a:latin typeface="ae_Ouhod" pitchFamily="34" charset="-78"/>
                <a:cs typeface="ae_Ouhod" pitchFamily="34" charset="-78"/>
              </a:rPr>
              <a:t>Danos tu gracia y tu paz.</a:t>
            </a:r>
          </a:p>
          <a:p>
            <a:pPr algn="ctr"/>
            <a:endParaRPr lang="es-ES" sz="1400" b="1" dirty="0" smtClean="0">
              <a:solidFill>
                <a:schemeClr val="tx1"/>
              </a:solidFill>
              <a:latin typeface="ae_Ouhod" pitchFamily="34" charset="-78"/>
              <a:cs typeface="ae_Ouhod" pitchFamily="34" charset="-78"/>
            </a:endParaRPr>
          </a:p>
          <a:p>
            <a:pPr algn="ctr"/>
            <a:r>
              <a:rPr lang="es-ES" sz="1400" b="1" dirty="0" smtClean="0">
                <a:solidFill>
                  <a:schemeClr val="tx1"/>
                </a:solidFill>
                <a:latin typeface="ae_Ouhod" pitchFamily="34" charset="-78"/>
                <a:cs typeface="ae_Ouhod" pitchFamily="34" charset="-78"/>
              </a:rPr>
              <a:t>Ven, salvador, ven sin tardar, </a:t>
            </a:r>
          </a:p>
          <a:p>
            <a:pPr algn="ctr"/>
            <a:r>
              <a:rPr lang="es-ES" sz="1400" b="1" dirty="0" smtClean="0">
                <a:solidFill>
                  <a:schemeClr val="tx1"/>
                </a:solidFill>
                <a:latin typeface="ae_Ouhod" pitchFamily="34" charset="-78"/>
                <a:cs typeface="ae_Ouhod" pitchFamily="34" charset="-78"/>
              </a:rPr>
              <a:t>danos tu fuerza y verdad.</a:t>
            </a:r>
          </a:p>
          <a:p>
            <a:pPr algn="ctr"/>
            <a:r>
              <a:rPr lang="es-ES" sz="1400" b="1" dirty="0" smtClean="0">
                <a:solidFill>
                  <a:schemeClr val="tx1"/>
                </a:solidFill>
                <a:latin typeface="ae_Ouhod" pitchFamily="34" charset="-78"/>
                <a:cs typeface="ae_Ouhod" pitchFamily="34" charset="-78"/>
              </a:rPr>
              <a:t>Nos dite tu Palabra, </a:t>
            </a:r>
          </a:p>
          <a:p>
            <a:pPr algn="ctr"/>
            <a:r>
              <a:rPr lang="es-ES" sz="1400" b="1" dirty="0" smtClean="0">
                <a:solidFill>
                  <a:schemeClr val="tx1"/>
                </a:solidFill>
                <a:latin typeface="ae_Ouhod" pitchFamily="34" charset="-78"/>
                <a:cs typeface="ae_Ouhod" pitchFamily="34" charset="-78"/>
              </a:rPr>
              <a:t>es firme nuestra espera.</a:t>
            </a:r>
          </a:p>
          <a:p>
            <a:pPr algn="ctr"/>
            <a:r>
              <a:rPr lang="es-ES" sz="1400" b="1" dirty="0" smtClean="0">
                <a:solidFill>
                  <a:schemeClr val="tx1"/>
                </a:solidFill>
                <a:latin typeface="ae_Ouhod" pitchFamily="34" charset="-78"/>
                <a:cs typeface="ae_Ouhod" pitchFamily="34" charset="-78"/>
              </a:rPr>
              <a:t> Iremos tras tus huellas, </a:t>
            </a:r>
          </a:p>
          <a:p>
            <a:pPr algn="ctr"/>
            <a:r>
              <a:rPr lang="es-ES" sz="1400" b="1" dirty="0" smtClean="0">
                <a:solidFill>
                  <a:schemeClr val="tx1"/>
                </a:solidFill>
                <a:latin typeface="ae_Ouhod" pitchFamily="34" charset="-78"/>
                <a:cs typeface="ae_Ouhod" pitchFamily="34" charset="-78"/>
              </a:rPr>
              <a:t>sabremos que vendrás. </a:t>
            </a:r>
          </a:p>
          <a:p>
            <a:pPr algn="ctr"/>
            <a:r>
              <a:rPr lang="es-ES" sz="1400" b="1" dirty="0" smtClean="0">
                <a:solidFill>
                  <a:schemeClr val="tx1"/>
                </a:solidFill>
                <a:latin typeface="ae_Ouhod" pitchFamily="34" charset="-78"/>
                <a:cs typeface="ae_Ouhod" pitchFamily="34" charset="-78"/>
              </a:rPr>
              <a:t>Ven, ven Señor Jesús.</a:t>
            </a:r>
          </a:p>
          <a:p>
            <a:pPr algn="ctr"/>
            <a:endParaRPr lang="es-ES" sz="1400" b="1" dirty="0" smtClean="0">
              <a:solidFill>
                <a:schemeClr val="tx1"/>
              </a:solidFill>
              <a:latin typeface="ae_Ouhod" pitchFamily="34" charset="-78"/>
              <a:cs typeface="ae_Ouhod" pitchFamily="34" charset="-78"/>
            </a:endParaRPr>
          </a:p>
          <a:p>
            <a:pPr algn="ctr"/>
            <a:r>
              <a:rPr lang="es-ES" sz="1400" b="1" dirty="0" smtClean="0">
                <a:solidFill>
                  <a:schemeClr val="tx1"/>
                </a:solidFill>
                <a:latin typeface="ae_Ouhod" pitchFamily="34" charset="-78"/>
                <a:cs typeface="ae_Ouhod" pitchFamily="34" charset="-78"/>
              </a:rPr>
              <a:t>Los hombres de mi pueblo </a:t>
            </a:r>
          </a:p>
          <a:p>
            <a:pPr algn="ctr"/>
            <a:r>
              <a:rPr lang="es-ES" sz="1400" b="1" dirty="0" smtClean="0">
                <a:solidFill>
                  <a:schemeClr val="tx1"/>
                </a:solidFill>
                <a:latin typeface="ae_Ouhod" pitchFamily="34" charset="-78"/>
                <a:cs typeface="ae_Ouhod" pitchFamily="34" charset="-78"/>
              </a:rPr>
              <a:t>esperan </a:t>
            </a:r>
            <a:r>
              <a:rPr lang="es-ES" sz="1400" b="1" dirty="0">
                <a:solidFill>
                  <a:schemeClr val="tx1"/>
                </a:solidFill>
                <a:latin typeface="ae_Ouhod" pitchFamily="34" charset="-78"/>
                <a:cs typeface="ae_Ouhod" pitchFamily="34" charset="-78"/>
              </a:rPr>
              <a:t> </a:t>
            </a:r>
            <a:r>
              <a:rPr lang="es-ES" sz="1400" b="1" dirty="0" smtClean="0">
                <a:solidFill>
                  <a:schemeClr val="tx1"/>
                </a:solidFill>
                <a:latin typeface="ae_Ouhod" pitchFamily="34" charset="-78"/>
                <a:cs typeface="ae_Ouhod" pitchFamily="34" charset="-78"/>
              </a:rPr>
              <a:t>que tú  vengas, que se abran </a:t>
            </a:r>
          </a:p>
          <a:p>
            <a:pPr algn="ctr"/>
            <a:r>
              <a:rPr lang="es-ES" sz="1400" b="1" dirty="0" smtClean="0">
                <a:solidFill>
                  <a:schemeClr val="tx1"/>
                </a:solidFill>
                <a:latin typeface="ae_Ouhod" pitchFamily="34" charset="-78"/>
                <a:cs typeface="ae_Ouhod" pitchFamily="34" charset="-78"/>
              </a:rPr>
              <a:t>Horizontes por dónde caminar.</a:t>
            </a:r>
          </a:p>
          <a:p>
            <a:pPr algn="ctr"/>
            <a:r>
              <a:rPr lang="es-ES" sz="1400" b="1" dirty="0" smtClean="0">
                <a:solidFill>
                  <a:schemeClr val="tx1"/>
                </a:solidFill>
                <a:latin typeface="ae_Ouhod" pitchFamily="34" charset="-78"/>
                <a:cs typeface="ae_Ouhod" pitchFamily="34" charset="-78"/>
              </a:rPr>
              <a:t>Ven, ven Señor Jesús.</a:t>
            </a:r>
          </a:p>
          <a:p>
            <a:pPr algn="ctr"/>
            <a:endParaRPr lang="es-ES" sz="1400" b="1" dirty="0" smtClean="0">
              <a:solidFill>
                <a:schemeClr val="tx1"/>
              </a:solidFill>
              <a:latin typeface="ae_Ouhod" pitchFamily="34" charset="-78"/>
              <a:cs typeface="ae_Ouhod" pitchFamily="34" charset="-78"/>
            </a:endParaRPr>
          </a:p>
          <a:p>
            <a:pPr algn="ctr"/>
            <a:r>
              <a:rPr lang="es-ES" sz="1400" b="1" dirty="0" smtClean="0">
                <a:solidFill>
                  <a:schemeClr val="tx1"/>
                </a:solidFill>
                <a:latin typeface="ae_Ouhod" pitchFamily="34" charset="-78"/>
                <a:cs typeface="ae_Ouhod" pitchFamily="34" charset="-78"/>
              </a:rPr>
              <a:t>Vendrás con los que luchan </a:t>
            </a:r>
          </a:p>
          <a:p>
            <a:pPr algn="ctr"/>
            <a:r>
              <a:rPr lang="es-ES" sz="1400" b="1" dirty="0" smtClean="0">
                <a:solidFill>
                  <a:schemeClr val="tx1"/>
                </a:solidFill>
                <a:latin typeface="ae_Ouhod" pitchFamily="34" charset="-78"/>
                <a:cs typeface="ae_Ouhod" pitchFamily="34" charset="-78"/>
              </a:rPr>
              <a:t>por una tierra nueva, </a:t>
            </a:r>
          </a:p>
          <a:p>
            <a:pPr algn="ctr"/>
            <a:r>
              <a:rPr lang="es-ES" sz="1400" b="1" dirty="0" smtClean="0">
                <a:solidFill>
                  <a:schemeClr val="tx1"/>
                </a:solidFill>
                <a:latin typeface="ae_Ouhod" pitchFamily="34" charset="-78"/>
                <a:cs typeface="ae_Ouhod" pitchFamily="34" charset="-78"/>
              </a:rPr>
              <a:t>vendrás con los que cantan</a:t>
            </a:r>
          </a:p>
          <a:p>
            <a:pPr algn="ctr"/>
            <a:r>
              <a:rPr lang="es-ES" sz="1400" b="1" dirty="0" smtClean="0">
                <a:solidFill>
                  <a:schemeClr val="tx1"/>
                </a:solidFill>
                <a:latin typeface="ae_Ouhod" pitchFamily="34" charset="-78"/>
                <a:cs typeface="ae_Ouhod" pitchFamily="34" charset="-78"/>
              </a:rPr>
              <a:t> justicia y hermandad.</a:t>
            </a:r>
          </a:p>
          <a:p>
            <a:pPr algn="ctr"/>
            <a:r>
              <a:rPr lang="es-ES" sz="1400" b="1" dirty="0" smtClean="0">
                <a:solidFill>
                  <a:schemeClr val="tx1"/>
                </a:solidFill>
                <a:latin typeface="ae_Ouhod" pitchFamily="34" charset="-78"/>
                <a:cs typeface="ae_Ouhod" pitchFamily="34" charset="-78"/>
              </a:rPr>
              <a:t>Ven, ven Señor Jesús</a:t>
            </a:r>
            <a:r>
              <a:rPr lang="es-ES" sz="1600" b="1" dirty="0" smtClean="0">
                <a:solidFill>
                  <a:schemeClr val="tx1"/>
                </a:solidFill>
                <a:latin typeface="ae_Ouhod" pitchFamily="34" charset="-78"/>
                <a:cs typeface="ae_Ouhod" pitchFamily="34" charset="-78"/>
              </a:rPr>
              <a:t>.</a:t>
            </a:r>
            <a:endParaRPr lang="es-VE" sz="1600" b="1" dirty="0">
              <a:solidFill>
                <a:schemeClr val="tx1"/>
              </a:solidFill>
              <a:latin typeface="ae_Ouhod" pitchFamily="34" charset="-78"/>
              <a:cs typeface="ae_Ouhod" pitchFamily="34" charset="-78"/>
            </a:endParaRPr>
          </a:p>
        </p:txBody>
      </p:sp>
      <p:pic>
        <p:nvPicPr>
          <p:cNvPr id="8" name="Picture 3" descr="E:\.Trashes\sonia\unnamed (1)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37709">
            <a:off x="4571730" y="357999"/>
            <a:ext cx="4367808" cy="1877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E:\.Trashes\sonia\th4T2XDFF9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559" t="5845" r="27480" b="-3451"/>
          <a:stretch/>
        </p:blipFill>
        <p:spPr bwMode="auto">
          <a:xfrm>
            <a:off x="5724128" y="3573016"/>
            <a:ext cx="1224136" cy="165618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81926">
            <a:off x="-369340" y="454235"/>
            <a:ext cx="2564352" cy="125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700807"/>
            <a:ext cx="2593975" cy="1648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0108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7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7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7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2 Grupo"/>
          <p:cNvGrpSpPr/>
          <p:nvPr/>
        </p:nvGrpSpPr>
        <p:grpSpPr>
          <a:xfrm>
            <a:off x="-36512" y="-1"/>
            <a:ext cx="9208740" cy="6979940"/>
            <a:chOff x="-36512" y="-1"/>
            <a:chExt cx="9208740" cy="6979940"/>
          </a:xfrm>
        </p:grpSpPr>
        <p:pic>
          <p:nvPicPr>
            <p:cNvPr id="19" name="Picture 2" descr="E:\plantillas\Imagen 001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125"/>
            <a:stretch/>
          </p:blipFill>
          <p:spPr bwMode="auto">
            <a:xfrm>
              <a:off x="28228" y="-1"/>
              <a:ext cx="9144000" cy="69799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2160" y="2852936"/>
              <a:ext cx="2952750" cy="304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4" descr="C:\Documents and Settings\Administrador\Escritorio\imagenes de maria adviento\maria 2.jpg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945" t="1" r="15210" b="12263"/>
            <a:stretch/>
          </p:blipFill>
          <p:spPr bwMode="auto">
            <a:xfrm>
              <a:off x="-36512" y="-1"/>
              <a:ext cx="3600400" cy="69799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19 Rectángulo"/>
            <p:cNvSpPr/>
            <p:nvPr/>
          </p:nvSpPr>
          <p:spPr>
            <a:xfrm>
              <a:off x="1763688" y="2433077"/>
              <a:ext cx="5328592" cy="452431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s-ES" b="1" dirty="0">
                  <a:solidFill>
                    <a:srgbClr val="C00000"/>
                  </a:solidFill>
                </a:rPr>
                <a:t>«</a:t>
              </a:r>
              <a:r>
                <a:rPr lang="es-ES" b="1" dirty="0" smtClean="0">
                  <a:solidFill>
                    <a:srgbClr val="C00000"/>
                  </a:solidFill>
                </a:rPr>
                <a:t>María, </a:t>
              </a:r>
              <a:r>
                <a:rPr lang="es-ES" b="1" dirty="0">
                  <a:solidFill>
                    <a:srgbClr val="C00000"/>
                  </a:solidFill>
                </a:rPr>
                <a:t>muéstranos a Jesús»</a:t>
              </a:r>
              <a:endParaRPr lang="es-VE" b="1" dirty="0">
                <a:solidFill>
                  <a:srgbClr val="C00000"/>
                </a:solidFill>
              </a:endParaRPr>
            </a:p>
            <a:p>
              <a:pPr algn="ctr"/>
              <a:r>
                <a:rPr lang="es-ES" b="1" dirty="0"/>
                <a:t>María: «Ponme con Jesús».</a:t>
              </a:r>
              <a:endParaRPr lang="es-VE" b="1" dirty="0"/>
            </a:p>
            <a:p>
              <a:pPr algn="ctr"/>
              <a:r>
                <a:rPr lang="es-ES" b="1" dirty="0"/>
                <a:t>María: «Muéstrame a Jesús</a:t>
              </a:r>
              <a:endParaRPr lang="es-VE" b="1" dirty="0"/>
            </a:p>
            <a:p>
              <a:pPr algn="ctr"/>
              <a:r>
                <a:rPr lang="es-ES" b="1" dirty="0"/>
                <a:t>El fruto bendito de tu vientre:</a:t>
              </a:r>
              <a:endParaRPr lang="es-VE" b="1" dirty="0"/>
            </a:p>
            <a:p>
              <a:pPr algn="ctr"/>
              <a:r>
                <a:rPr lang="es-ES" b="1" dirty="0"/>
                <a:t>Para que lleve a Jesús en mi corazón,</a:t>
              </a:r>
              <a:endParaRPr lang="es-VE" b="1" dirty="0"/>
            </a:p>
            <a:p>
              <a:pPr algn="ctr"/>
              <a:r>
                <a:rPr lang="es-ES" b="1" dirty="0"/>
                <a:t>Para que lo transparente en mis acciones,</a:t>
              </a:r>
              <a:endParaRPr lang="es-VE" b="1" dirty="0"/>
            </a:p>
            <a:p>
              <a:pPr algn="ctr"/>
              <a:r>
                <a:rPr lang="es-ES" b="1" dirty="0"/>
                <a:t>Para que cuando actúe, hable y piense,</a:t>
              </a:r>
              <a:endParaRPr lang="es-VE" b="1" dirty="0"/>
            </a:p>
            <a:p>
              <a:pPr algn="ctr"/>
              <a:r>
                <a:rPr lang="es-ES" b="1" dirty="0"/>
                <a:t>me parezca más a Él.</a:t>
              </a:r>
              <a:endParaRPr lang="es-VE" b="1" dirty="0"/>
            </a:p>
            <a:p>
              <a:pPr algn="ctr"/>
              <a:r>
                <a:rPr lang="es-ES" b="1" dirty="0"/>
                <a:t>Te pido por mi fe:</a:t>
              </a:r>
              <a:endParaRPr lang="es-VE" b="1" dirty="0"/>
            </a:p>
            <a:p>
              <a:pPr algn="ctr"/>
              <a:r>
                <a:rPr lang="es-ES" b="1" dirty="0"/>
                <a:t>Para que no me avergüence de creer,</a:t>
              </a:r>
              <a:endParaRPr lang="es-VE" b="1" dirty="0"/>
            </a:p>
            <a:p>
              <a:pPr algn="ctr"/>
              <a:r>
                <a:rPr lang="es-ES" b="1" dirty="0"/>
                <a:t>de dar testimonio de buenas obras,</a:t>
              </a:r>
              <a:endParaRPr lang="es-VE" b="1" dirty="0"/>
            </a:p>
            <a:p>
              <a:pPr algn="ctr"/>
              <a:r>
                <a:rPr lang="es-ES" b="1" dirty="0"/>
                <a:t>y pueda mostrar a Jesús a los demás.</a:t>
              </a:r>
              <a:endParaRPr lang="es-VE" b="1" dirty="0"/>
            </a:p>
            <a:p>
              <a:pPr algn="ctr"/>
              <a:r>
                <a:rPr lang="es-ES" b="1" dirty="0"/>
                <a:t>Te pido que nos ayudes a ser uno,</a:t>
              </a:r>
              <a:endParaRPr lang="es-VE" b="1" dirty="0"/>
            </a:p>
            <a:p>
              <a:pPr algn="ctr"/>
              <a:r>
                <a:rPr lang="es-ES" b="1" dirty="0"/>
                <a:t>  en comunión con Jesús. </a:t>
              </a:r>
              <a:endParaRPr lang="es-ES" b="1" dirty="0" smtClean="0"/>
            </a:p>
            <a:p>
              <a:pPr algn="ctr"/>
              <a:r>
                <a:rPr lang="es-ES" b="1" dirty="0" smtClean="0"/>
                <a:t>¡</a:t>
              </a:r>
              <a:r>
                <a:rPr lang="es-ES" b="1" dirty="0"/>
                <a:t>Gracias, María por darnos al Salvador!</a:t>
              </a:r>
              <a:endParaRPr lang="es-VE" b="1" dirty="0"/>
            </a:p>
            <a:p>
              <a:r>
                <a:rPr lang="es-ES" b="1" dirty="0"/>
                <a:t> </a:t>
              </a:r>
              <a:endParaRPr lang="es-VE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552029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o">
  <a:themeElements>
    <a:clrScheme name="Opulento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o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pulento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702</TotalTime>
  <Words>734</Words>
  <Application>Microsoft Office PowerPoint</Application>
  <PresentationFormat>Presentación en pantalla (4:3)</PresentationFormat>
  <Paragraphs>88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7" baseType="lpstr">
      <vt:lpstr>Opulento</vt:lpstr>
      <vt:lpstr>CUARTO Domingo de Adviento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Luffi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Primer Domingo de Adviento</dc:title>
  <dc:creator>Luffi</dc:creator>
  <cp:lastModifiedBy>Sonia</cp:lastModifiedBy>
  <cp:revision>61</cp:revision>
  <dcterms:created xsi:type="dcterms:W3CDTF">2016-10-30T00:15:19Z</dcterms:created>
  <dcterms:modified xsi:type="dcterms:W3CDTF">2016-11-23T15:39:06Z</dcterms:modified>
</cp:coreProperties>
</file>