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69" r:id="rId3"/>
    <p:sldId id="283" r:id="rId4"/>
    <p:sldId id="266" r:id="rId5"/>
    <p:sldId id="281" r:id="rId6"/>
    <p:sldId id="273" r:id="rId7"/>
    <p:sldId id="277" r:id="rId8"/>
    <p:sldId id="272" r:id="rId9"/>
    <p:sldId id="258" r:id="rId10"/>
    <p:sldId id="267" r:id="rId11"/>
    <p:sldId id="284" r:id="rId12"/>
    <p:sldId id="274" r:id="rId13"/>
    <p:sldId id="280" r:id="rId14"/>
    <p:sldId id="282" r:id="rId15"/>
    <p:sldId id="268" r:id="rId16"/>
    <p:sldId id="278" r:id="rId17"/>
    <p:sldId id="275" r:id="rId18"/>
    <p:sldId id="287" r:id="rId19"/>
    <p:sldId id="286" r:id="rId20"/>
    <p:sldId id="263" r:id="rId21"/>
    <p:sldId id="259" r:id="rId22"/>
    <p:sldId id="260" r:id="rId23"/>
    <p:sldId id="264" r:id="rId24"/>
    <p:sldId id="265" r:id="rId25"/>
    <p:sldId id="270" r:id="rId26"/>
    <p:sldId id="288" r:id="rId27"/>
    <p:sldId id="279" r:id="rId28"/>
    <p:sldId id="276" r:id="rId29"/>
    <p:sldId id="289" r:id="rId30"/>
    <p:sldId id="307" r:id="rId31"/>
    <p:sldId id="305" r:id="rId32"/>
    <p:sldId id="303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10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93478-9C72-4B04-B8B0-46D56F808EE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5CB2F-D80C-480D-9EB6-BD361A5D1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71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5CB2F-D80C-480D-9EB6-BD361A5D1F7D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15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56AE7BE-40C0-4538-B215-9E75AD27510E}" type="datetimeFigureOut">
              <a:rPr lang="es-ES" smtClean="0"/>
              <a:t>17/11/16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F9964AD-9DD1-43E3-8988-1B87E6FC6088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Logo_Alfons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948" y="7527"/>
            <a:ext cx="5544616" cy="238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1242224" y="4509120"/>
            <a:ext cx="6696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27 años en la Diócesis </a:t>
            </a:r>
            <a:r>
              <a:rPr lang="es-ES" sz="36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de Ipiales</a:t>
            </a:r>
          </a:p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18 años en Samaniego </a:t>
            </a:r>
            <a:endParaRPr lang="es-ES" sz="3600" b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4" name="3. Seguir amand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7648" y="5877272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663431" y="2815143"/>
            <a:ext cx="60594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Misioneras de la Inmaculada </a:t>
            </a:r>
            <a:br>
              <a:rPr lang="es-ES" sz="36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en la Vicaria San Juan Bautista</a:t>
            </a:r>
            <a:br>
              <a:rPr lang="es-ES" sz="36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</a:t>
            </a:r>
            <a:endParaRPr lang="es-ES" sz="36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MIC\Scan8.jpg"/>
          <p:cNvPicPr>
            <a:picLocks noChangeAspect="1" noChangeArrowheads="1"/>
          </p:cNvPicPr>
          <p:nvPr/>
        </p:nvPicPr>
        <p:blipFill>
          <a:blip r:embed="rId2"/>
          <a:srcRect l="4130" t="6015" r="6799" b="11792"/>
          <a:stretch>
            <a:fillRect/>
          </a:stretch>
        </p:blipFill>
        <p:spPr bwMode="auto">
          <a:xfrm rot="16200000">
            <a:off x="1143000" y="-1143001"/>
            <a:ext cx="6858001" cy="9144001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Graduación de Lideres en Convivencia Pacífica y Participación Ciudadana Año 2000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MIC\Scan25.jpg"/>
          <p:cNvPicPr>
            <a:picLocks noChangeAspect="1" noChangeArrowheads="1"/>
          </p:cNvPicPr>
          <p:nvPr/>
        </p:nvPicPr>
        <p:blipFill>
          <a:blip r:embed="rId2"/>
          <a:srcRect l="4500" t="6395" r="13223" b="83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62880" y="537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Auditoría del Plante</a:t>
            </a:r>
            <a:r>
              <a:rPr lang="es-E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Cabildo del Sande Hna. Rosalba Año 2001</a:t>
            </a:r>
            <a:endParaRPr lang="es-E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MIC\Scan15.jpg"/>
          <p:cNvPicPr>
            <a:picLocks noChangeAspect="1" noChangeArrowheads="1"/>
          </p:cNvPicPr>
          <p:nvPr/>
        </p:nvPicPr>
        <p:blipFill>
          <a:blip r:embed="rId2"/>
          <a:srcRect l="8114" t="1441" r="3636" b="20541"/>
          <a:stretch>
            <a:fillRect/>
          </a:stretch>
        </p:blipFill>
        <p:spPr bwMode="auto">
          <a:xfrm rot="16200000">
            <a:off x="1142998" y="-1143000"/>
            <a:ext cx="6858002" cy="9143999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Eucaristía en casa de las hermanas MIC Año 2001</a:t>
            </a:r>
            <a:endParaRPr lang="es-E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MIC\Scan21.jpg"/>
          <p:cNvPicPr>
            <a:picLocks noChangeAspect="1" noChangeArrowheads="1"/>
          </p:cNvPicPr>
          <p:nvPr/>
        </p:nvPicPr>
        <p:blipFill>
          <a:blip r:embed="rId2"/>
          <a:srcRect l="10097" t="8959" r="14387" b="89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Camino a la Sabaleta Encuentro de grupos de mujeres Hna. Rosalba Año 2002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MIC\Scan23.jpg"/>
          <p:cNvPicPr>
            <a:picLocks noChangeAspect="1" noChangeArrowheads="1"/>
          </p:cNvPicPr>
          <p:nvPr/>
        </p:nvPicPr>
        <p:blipFill>
          <a:blip r:embed="rId2"/>
          <a:srcRect l="4571" t="6405" r="9304" b="4467"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Grupo de Mujeres el Madroño Cabildo el Sande 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Hna. Rosalba Año 2002</a:t>
            </a:r>
            <a:endParaRPr lang="es-E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MIC\Scan9.jpg"/>
          <p:cNvPicPr>
            <a:picLocks noChangeAspect="1" noChangeArrowheads="1"/>
          </p:cNvPicPr>
          <p:nvPr/>
        </p:nvPicPr>
        <p:blipFill>
          <a:blip r:embed="rId2"/>
          <a:srcRect l="9433" t="5107" r="6253" b="18061"/>
          <a:stretch>
            <a:fillRect/>
          </a:stretch>
        </p:blipFill>
        <p:spPr bwMode="auto">
          <a:xfrm rot="16200000">
            <a:off x="1117487" y="-1142999"/>
            <a:ext cx="6858000" cy="9143999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31687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Encuentro de Grupos Asociativos Hna. Yolanda Castillo Año 2002 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MIC\Scan19.jpg"/>
          <p:cNvPicPr>
            <a:picLocks noChangeAspect="1" noChangeArrowheads="1"/>
          </p:cNvPicPr>
          <p:nvPr/>
        </p:nvPicPr>
        <p:blipFill>
          <a:blip r:embed="rId2"/>
          <a:srcRect l="6948" t="3958" r="4274" b="9147"/>
          <a:stretch>
            <a:fillRect/>
          </a:stretch>
        </p:blipFill>
        <p:spPr bwMode="auto">
          <a:xfrm rot="16200000">
            <a:off x="1214438" y="-1214470"/>
            <a:ext cx="6858001" cy="928694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28638" y="50131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Día de la Inmaculada Concepción Hnas. Yolanda, Nuvia y Magnolia 2002</a:t>
            </a:r>
            <a:endParaRPr lang="es-E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MIC\Scan16.jpg"/>
          <p:cNvPicPr>
            <a:picLocks noChangeAspect="1" noChangeArrowheads="1"/>
          </p:cNvPicPr>
          <p:nvPr/>
        </p:nvPicPr>
        <p:blipFill>
          <a:blip r:embed="rId2"/>
          <a:srcRect l="7235" t="6234" r="6947" b="16770"/>
          <a:stretch>
            <a:fillRect/>
          </a:stretch>
        </p:blipFill>
        <p:spPr bwMode="auto">
          <a:xfrm rot="16200000">
            <a:off x="1143001" y="-1143001"/>
            <a:ext cx="6858000" cy="9144002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Cumpleaños de las Hermanas 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isioneras 4 de Agosto 2002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MIC\Scan27.jpg"/>
          <p:cNvPicPr>
            <a:picLocks noChangeAspect="1" noChangeArrowheads="1"/>
          </p:cNvPicPr>
          <p:nvPr/>
        </p:nvPicPr>
        <p:blipFill>
          <a:blip r:embed="rId2"/>
          <a:srcRect l="10928" t="4044" r="3661" b="5882"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Contabilidad COPDESAN Año 2003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MIC\Scan28.jpg"/>
          <p:cNvPicPr>
            <a:picLocks noChangeAspect="1" noChangeArrowheads="1"/>
          </p:cNvPicPr>
          <p:nvPr/>
        </p:nvPicPr>
        <p:blipFill>
          <a:blip r:embed="rId2"/>
          <a:srcRect l="10129" t="5477" r="18964" b="178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Viaje a Ecuador COPDESAM </a:t>
            </a:r>
            <a:b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Año 2003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MIC\Scan10.jpg"/>
          <p:cNvPicPr>
            <a:picLocks noChangeAspect="1" noChangeArrowheads="1"/>
          </p:cNvPicPr>
          <p:nvPr/>
        </p:nvPicPr>
        <p:blipFill>
          <a:blip r:embed="rId2"/>
          <a:srcRect l="7120" t="13052" r="7165" b="7644"/>
          <a:stretch>
            <a:fillRect/>
          </a:stretch>
        </p:blipFill>
        <p:spPr bwMode="auto">
          <a:xfrm rot="16200000">
            <a:off x="1035831" y="-1035831"/>
            <a:ext cx="7072337" cy="9144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74848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Comité de solidaridad Samaniego 1998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MIC\Scan4.jpg"/>
          <p:cNvPicPr>
            <a:picLocks noChangeAspect="1" noChangeArrowheads="1"/>
          </p:cNvPicPr>
          <p:nvPr/>
        </p:nvPicPr>
        <p:blipFill>
          <a:blip r:embed="rId2"/>
          <a:srcRect l="9682" t="9347" r="3183" b="5745"/>
          <a:stretch>
            <a:fillRect/>
          </a:stretch>
        </p:blipFill>
        <p:spPr bwMode="auto">
          <a:xfrm rot="5400000">
            <a:off x="1393049" y="-1393048"/>
            <a:ext cx="6858000" cy="9644098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07249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Mujeres del Madroño Hnas. </a:t>
            </a:r>
            <a:r>
              <a:rPr lang="es-ES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Yarelis</a:t>
            </a:r>
            <a:r>
              <a:rPr lang="es-E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Mary Carmen, Nuvia. Año 2004</a:t>
            </a:r>
            <a:endParaRPr lang="es-E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F:\Logo_Alfon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6135771"/>
            <a:ext cx="1008718" cy="58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MIC\Scan1.jpg"/>
          <p:cNvPicPr>
            <a:picLocks noChangeAspect="1" noChangeArrowheads="1"/>
          </p:cNvPicPr>
          <p:nvPr/>
        </p:nvPicPr>
        <p:blipFill>
          <a:blip r:embed="rId2"/>
          <a:srcRect l="7979" t="781" b="-782"/>
          <a:stretch>
            <a:fillRect/>
          </a:stretch>
        </p:blipFill>
        <p:spPr bwMode="auto">
          <a:xfrm rot="5400000">
            <a:off x="1071533" y="-1143003"/>
            <a:ext cx="6929461" cy="921547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4714884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Hna. </a:t>
            </a:r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Neyda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Campaz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Año 2005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F:\Logo_Alfon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6135771"/>
            <a:ext cx="1008718" cy="58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MIC\Scan2.jpg"/>
          <p:cNvPicPr>
            <a:picLocks noChangeAspect="1" noChangeArrowheads="1"/>
          </p:cNvPicPr>
          <p:nvPr/>
        </p:nvPicPr>
        <p:blipFill>
          <a:blip r:embed="rId2"/>
          <a:srcRect l="2857" r="2857" b="2988"/>
          <a:stretch>
            <a:fillRect/>
          </a:stretch>
        </p:blipFill>
        <p:spPr bwMode="auto">
          <a:xfrm rot="16200000">
            <a:off x="1328487" y="-1328486"/>
            <a:ext cx="7072336" cy="9729309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35269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Equipo SEPASVI Hnas. Azucena y </a:t>
            </a:r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Neyda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Año 2005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F:\Logo_Alfon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6135771"/>
            <a:ext cx="1008718" cy="58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MIC\Scan5.jpg"/>
          <p:cNvPicPr>
            <a:picLocks noChangeAspect="1" noChangeArrowheads="1"/>
          </p:cNvPicPr>
          <p:nvPr/>
        </p:nvPicPr>
        <p:blipFill>
          <a:blip r:embed="rId2"/>
          <a:srcRect l="6118" t="11677" r="9605" b="5038"/>
          <a:stretch>
            <a:fillRect/>
          </a:stretch>
        </p:blipFill>
        <p:spPr bwMode="auto">
          <a:xfrm rot="16200000">
            <a:off x="1250164" y="-1250184"/>
            <a:ext cx="6858023" cy="9358345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64375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ASOMUCC Cumbitara Hna. </a:t>
            </a:r>
            <a:r>
              <a:rPr lang="es-E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Yanni</a:t>
            </a:r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Ballesteros Año 2005</a:t>
            </a:r>
            <a:endParaRPr lang="es-E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F:\Logo_Alfon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6135771"/>
            <a:ext cx="1008718" cy="58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MIC\Scan6.jpg"/>
          <p:cNvPicPr>
            <a:picLocks noChangeAspect="1" noChangeArrowheads="1"/>
          </p:cNvPicPr>
          <p:nvPr/>
        </p:nvPicPr>
        <p:blipFill>
          <a:blip r:embed="rId2"/>
          <a:srcRect l="10114" t="20543" r="3825" b="4759"/>
          <a:stretch>
            <a:fillRect/>
          </a:stretch>
        </p:blipFill>
        <p:spPr bwMode="auto">
          <a:xfrm rot="16200000">
            <a:off x="1035833" y="-1250169"/>
            <a:ext cx="7072336" cy="9144002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Mujeres Panaderas de </a:t>
            </a:r>
            <a:r>
              <a:rPr lang="es-ES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Pangus</a:t>
            </a:r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Hna. Azucena Correa Año 2005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MIC\Scan11.jpg"/>
          <p:cNvPicPr>
            <a:picLocks noChangeAspect="1" noChangeArrowheads="1"/>
          </p:cNvPicPr>
          <p:nvPr/>
        </p:nvPicPr>
        <p:blipFill>
          <a:blip r:embed="rId2"/>
          <a:srcRect l="4596" t="16765" r="5943" b="3949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Visita Gobierno General Hnas. Dolores </a:t>
            </a:r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Leyún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y María Luisa </a:t>
            </a:r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Gorris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Linares Año 2005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MIC\Scan29.jpg"/>
          <p:cNvPicPr>
            <a:picLocks noChangeAspect="1" noChangeArrowheads="1"/>
          </p:cNvPicPr>
          <p:nvPr/>
        </p:nvPicPr>
        <p:blipFill>
          <a:blip r:embed="rId2"/>
          <a:srcRect l="20319" t="27018" r="3984" b="4251"/>
          <a:stretch>
            <a:fillRect/>
          </a:stretch>
        </p:blipFill>
        <p:spPr bwMode="auto">
          <a:xfrm rot="16200000" flipH="1" flipV="1">
            <a:off x="1143001" y="-1143001"/>
            <a:ext cx="6858000" cy="9144002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Visita Hermanas MIC España 2005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MIC\Scan20.jpg"/>
          <p:cNvPicPr>
            <a:picLocks noChangeAspect="1" noChangeArrowheads="1"/>
          </p:cNvPicPr>
          <p:nvPr/>
        </p:nvPicPr>
        <p:blipFill>
          <a:blip r:embed="rId2"/>
          <a:srcRect l="3933" t="1227" r="3719" b="3765"/>
          <a:stretch>
            <a:fillRect/>
          </a:stretch>
        </p:blipFill>
        <p:spPr bwMode="auto">
          <a:xfrm rot="16200000">
            <a:off x="1141527" y="-1141526"/>
            <a:ext cx="6858000" cy="9141051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Formación Equipo SEPASVI </a:t>
            </a:r>
            <a:b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Año 2006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MIC\Scan17.jpg"/>
          <p:cNvPicPr>
            <a:picLocks noChangeAspect="1" noChangeArrowheads="1"/>
          </p:cNvPicPr>
          <p:nvPr/>
        </p:nvPicPr>
        <p:blipFill>
          <a:blip r:embed="rId2"/>
          <a:srcRect l="7104" t="5693" r="4424" b="14306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SEPASVI comparte como equipo Hnas. Nuvia, Azucena y Gloria Año 2006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QBEX\Desktop\101MSDCF\DSC01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t="17662" r="11871" b="1186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Pastoral de la Primera Infancia Hna. Nubia </a:t>
            </a:r>
            <a:b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Providencia 2012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MIC\Scan24.jpg"/>
          <p:cNvPicPr>
            <a:picLocks noChangeAspect="1" noChangeArrowheads="1"/>
          </p:cNvPicPr>
          <p:nvPr/>
        </p:nvPicPr>
        <p:blipFill>
          <a:blip r:embed="rId2"/>
          <a:srcRect l="2545" t="6620" r="4181" b="8549"/>
          <a:stretch>
            <a:fillRect/>
          </a:stretch>
        </p:blipFill>
        <p:spPr bwMode="auto">
          <a:xfrm>
            <a:off x="0" y="-1"/>
            <a:ext cx="9144000" cy="6898105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 camino hacia Sidón Cumbitara 1998 Hna. Nuvia Martínez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Hna. María José  PPI Vistahermosa Samaniego Año 2013 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Visita 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Hnas. Isabel y Rosa de Cataluña a la planta de vino </a:t>
            </a:r>
            <a:b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Año 2014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0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QBEX\Desktop\101MSDCF\DSC06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Reforestación Cuenca Rio San Juan Hna. Nuvia Año 2015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QBEX\Desktop\101MSDCF\DSC06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0" y="0"/>
            <a:ext cx="9178320" cy="688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Hnas</a:t>
            </a:r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Nubia, Rosalba, y Nuvia  Marzo 2016 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QBEX\Desktop\101MSDCF\DSC06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Experiencia Comunitaria de Ayda Lisandra Febrero de 2016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563"/>
            <a:ext cx="9396536" cy="704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Pastoral de la Primera Infancia Hna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Rosalba 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Año 2016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60" y="-51720"/>
            <a:ext cx="9212960" cy="690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Graduación Universidad Hna. Nubia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Hnas. Clara, Nuvia, 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Gloria y Rosalba Mayo de 2016 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Visita Gobierno General Hna. Ester Junio de 2016 </a:t>
            </a:r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24592" r="19556" b="9926"/>
          <a:stretch/>
        </p:blipFill>
        <p:spPr bwMode="auto">
          <a:xfrm>
            <a:off x="0" y="-27384"/>
            <a:ext cx="95267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-2052736" y="49411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Hna. Josefina </a:t>
            </a:r>
            <a:b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Junio de 2016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MIC\Scan7.jpg"/>
          <p:cNvPicPr>
            <a:picLocks noChangeAspect="1" noChangeArrowheads="1"/>
          </p:cNvPicPr>
          <p:nvPr/>
        </p:nvPicPr>
        <p:blipFill>
          <a:blip r:embed="rId2"/>
          <a:srcRect l="4373" t="14675" r="5706" b="3876"/>
          <a:stretch>
            <a:fillRect/>
          </a:stretch>
        </p:blipFill>
        <p:spPr bwMode="auto">
          <a:xfrm rot="16200000">
            <a:off x="1143000" y="-1143000"/>
            <a:ext cx="6858001" cy="9144001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Encuentro 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las Pastorales </a:t>
            </a:r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Sociales Parroquiales Hna. Dolores Castillo 1998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2" y="-15999"/>
            <a:ext cx="9165332" cy="687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55780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“La cosecha es abundante y los obreros pocos</a:t>
            </a:r>
            <a:r>
              <a:rPr lang="es-E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” </a:t>
            </a:r>
            <a:r>
              <a:rPr lang="es-E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(</a:t>
            </a:r>
            <a:r>
              <a:rPr lang="es-E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Lc</a:t>
            </a:r>
            <a:r>
              <a:rPr lang="es-E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10, 2)</a:t>
            </a:r>
            <a:endParaRPr lang="es-E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2012379" y="2849500"/>
            <a:ext cx="509781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S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nformal Roman" panose="030604020304060B0204" pitchFamily="66" charset="0"/>
              </a:rPr>
              <a:t>Gracias</a:t>
            </a:r>
            <a:endParaRPr lang="es-ES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nformal Roman" panose="030604020304060B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MIC\Scan22.jpg"/>
          <p:cNvPicPr>
            <a:picLocks noChangeAspect="1" noChangeArrowheads="1"/>
          </p:cNvPicPr>
          <p:nvPr/>
        </p:nvPicPr>
        <p:blipFill>
          <a:blip r:embed="rId2"/>
          <a:srcRect l="4699" t="4509" r="10263" b="44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Jóvenes Parroquia de Linares Hna. Yolanda Castillo</a:t>
            </a:r>
            <a:b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Semana 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Santa 1999 </a:t>
            </a:r>
            <a:r>
              <a:rPr lang="es-E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s-E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s-E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MIC\Scan14.jpg"/>
          <p:cNvPicPr>
            <a:picLocks noChangeAspect="1" noChangeArrowheads="1"/>
          </p:cNvPicPr>
          <p:nvPr/>
        </p:nvPicPr>
        <p:blipFill>
          <a:blip r:embed="rId2"/>
          <a:srcRect l="5779" t="8858" r="3673" b="4251"/>
          <a:stretch>
            <a:fillRect/>
          </a:stretch>
        </p:blipFill>
        <p:spPr bwMode="auto">
          <a:xfrm rot="16200000">
            <a:off x="1122949" y="-1122949"/>
            <a:ext cx="6898101" cy="9144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3568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El Equipo SEPASVI regresa de el Sande Hnas. Rosalba, Nuvia y Yolanda año 2000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MIC\Scan18.jpg"/>
          <p:cNvPicPr>
            <a:picLocks noChangeAspect="1" noChangeArrowheads="1"/>
          </p:cNvPicPr>
          <p:nvPr/>
        </p:nvPicPr>
        <p:blipFill>
          <a:blip r:embed="rId2"/>
          <a:srcRect l="6557" t="6265" r="7168" b="13554"/>
          <a:stretch>
            <a:fillRect/>
          </a:stretch>
        </p:blipFill>
        <p:spPr bwMode="auto">
          <a:xfrm rot="16200000">
            <a:off x="1214455" y="-1214452"/>
            <a:ext cx="6857999" cy="9286907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53103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Taller de Salud Hno. Antonio Amreim y Hna. Nuvia Martínez Año 2000</a:t>
            </a:r>
            <a:endParaRPr lang="es-E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MIC\Scan13.jpg"/>
          <p:cNvPicPr>
            <a:picLocks noChangeAspect="1" noChangeArrowheads="1"/>
          </p:cNvPicPr>
          <p:nvPr/>
        </p:nvPicPr>
        <p:blipFill>
          <a:blip r:embed="rId2"/>
          <a:srcRect l="5401" r="3325" b="11734"/>
          <a:stretch>
            <a:fillRect/>
          </a:stretch>
        </p:blipFill>
        <p:spPr bwMode="auto">
          <a:xfrm rot="16200000">
            <a:off x="1142999" y="-1143001"/>
            <a:ext cx="6858001" cy="9144003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53012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Firma Convenio Cabildo del Sande Hnas. Yolanda y Nuvia Año 2000 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34" y="47342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Graduación Doctrina </a:t>
            </a:r>
            <a:r>
              <a:rPr lang="es-E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Social de la Iglesia </a:t>
            </a:r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Parroquia Samaniego</a:t>
            </a:r>
            <a:b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Año 2000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8" name="Picture 2" descr="F:\MIC\Scan.jpg"/>
          <p:cNvPicPr>
            <a:picLocks noChangeAspect="1" noChangeArrowheads="1"/>
          </p:cNvPicPr>
          <p:nvPr/>
        </p:nvPicPr>
        <p:blipFill>
          <a:blip r:embed="rId2"/>
          <a:srcRect l="52390" b="2673"/>
          <a:stretch>
            <a:fillRect/>
          </a:stretch>
        </p:blipFill>
        <p:spPr bwMode="auto">
          <a:xfrm rot="5400000">
            <a:off x="2546889" y="-2310854"/>
            <a:ext cx="4143379" cy="905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Logo_Alfon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6135771"/>
            <a:ext cx="1008718" cy="58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468</TotalTime>
  <Words>378</Words>
  <Application>Microsoft Office PowerPoint</Application>
  <PresentationFormat>Presentación en pantalla (4:3)</PresentationFormat>
  <Paragraphs>43</Paragraphs>
  <Slides>40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Concurrencia</vt:lpstr>
      <vt:lpstr>Presentación de PowerPoint</vt:lpstr>
      <vt:lpstr>Comité de solidaridad Samaniego 1998</vt:lpstr>
      <vt:lpstr>En camino hacia Sidón Cumbitara 1998 Hna. Nuvia Martínez</vt:lpstr>
      <vt:lpstr>Encuentro de las Pastorales Sociales Parroquiales Hna. Dolores Castillo 1998</vt:lpstr>
      <vt:lpstr>Jóvenes Parroquia de Linares Hna. Yolanda Castillo Semana Santa 1999  </vt:lpstr>
      <vt:lpstr>El Equipo SEPASVI regresa de el Sande Hnas. Rosalba, Nuvia y Yolanda año 2000 </vt:lpstr>
      <vt:lpstr>Taller de Salud Hno. Antonio Amreim y Hna. Nuvia Martínez Año 2000</vt:lpstr>
      <vt:lpstr>Firma Convenio Cabildo del Sande Hnas. Yolanda y Nuvia Año 2000 </vt:lpstr>
      <vt:lpstr>Graduación Doctrina Social de la Iglesia Parroquia Samaniego Año 2000</vt:lpstr>
      <vt:lpstr>Graduación de Lideres en Convivencia Pacífica y Participación Ciudadana Año 2000</vt:lpstr>
      <vt:lpstr>Auditoría del Plante Cabildo del Sande Hna. Rosalba Año 2001</vt:lpstr>
      <vt:lpstr>Eucaristía en casa de las hermanas MIC Año 2001</vt:lpstr>
      <vt:lpstr>Camino a la Sabaleta Encuentro de grupos de mujeres Hna. Rosalba Año 2002</vt:lpstr>
      <vt:lpstr>Grupo de Mujeres el Madroño Cabildo el Sande Hna. Rosalba Año 2002</vt:lpstr>
      <vt:lpstr>Encuentro de Grupos Asociativos Hna. Yolanda Castillo Año 2002 </vt:lpstr>
      <vt:lpstr>Día de la Inmaculada Concepción Hnas. Yolanda, Nuvia y Magnolia 2002</vt:lpstr>
      <vt:lpstr>Cumpleaños de las Hermanas Misioneras 4 de Agosto 2002</vt:lpstr>
      <vt:lpstr>Contabilidad COPDESAN Año 2003</vt:lpstr>
      <vt:lpstr> Viaje a Ecuador COPDESAM  Año 2003</vt:lpstr>
      <vt:lpstr>Mujeres del Madroño Hnas. Yarelis, Mary Carmen, Nuvia. Año 2004</vt:lpstr>
      <vt:lpstr>Hna. Neyda Campaz Año 2005</vt:lpstr>
      <vt:lpstr>Equipo SEPASVI Hnas. Azucena y Neyda Año 2005</vt:lpstr>
      <vt:lpstr>ASOMUCC Cumbitara Hna. Yanni Ballesteros Año 2005</vt:lpstr>
      <vt:lpstr>Mujeres Panaderas de Pangus Hna. Azucena Correa Año 2005</vt:lpstr>
      <vt:lpstr>Visita Gobierno General Hnas. Dolores Leyún y María Luisa Gorris Linares Año 2005</vt:lpstr>
      <vt:lpstr>Visita Hermanas MIC España 2005</vt:lpstr>
      <vt:lpstr>Formación Equipo SEPASVI  Año 2006 </vt:lpstr>
      <vt:lpstr>SEPASVI comparte como equipo Hnas. Nuvia, Azucena y Gloria Año 2006 </vt:lpstr>
      <vt:lpstr>Pastoral de la Primera Infancia Hna. Nubia  Providencia 2012 </vt:lpstr>
      <vt:lpstr>Hna. María José  PPI Vistahermosa Samaniego Año 2013 </vt:lpstr>
      <vt:lpstr>Visita Hnas. Isabel y Rosa de Cataluña a la planta de vino  Año 2014 </vt:lpstr>
      <vt:lpstr>Presentación de PowerPoint</vt:lpstr>
      <vt:lpstr>Reforestación Cuenca Rio San Juan Hna. Nuvia Año 2015 </vt:lpstr>
      <vt:lpstr>Hnas. Nubia, Rosalba, y Nuvia  Marzo 2016 </vt:lpstr>
      <vt:lpstr>Experiencia Comunitaria de Ayda Lisandra Febrero de 2016 </vt:lpstr>
      <vt:lpstr> Pastoral de la Primera Infancia Hna. Rosalba Año 2016 </vt:lpstr>
      <vt:lpstr>Graduación Universidad Hna. Nubia Hnas. Clara, Nuvia, Gloria y Rosalba Mayo de 2016 </vt:lpstr>
      <vt:lpstr>Visita Gobierno General Hna. Ester Junio de 2016 </vt:lpstr>
      <vt:lpstr>Hna. Josefina  Junio de 2016</vt:lpstr>
      <vt:lpstr>“La cosecha es abundante y los obreros pocos” (Lc 10, 2)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AGROECOLOGIA</dc:creator>
  <cp:lastModifiedBy>QBEX</cp:lastModifiedBy>
  <cp:revision>56</cp:revision>
  <dcterms:created xsi:type="dcterms:W3CDTF">2016-11-16T23:29:02Z</dcterms:created>
  <dcterms:modified xsi:type="dcterms:W3CDTF">2016-11-17T20:33:59Z</dcterms:modified>
</cp:coreProperties>
</file>